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1.xml" ContentType="application/vnd.openxmlformats-officedocument.drawingml.chart+xml"/>
  <Override PartName="/ppt/notesSlides/notesSlide47.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2" r:id="rId5"/>
    <p:sldMasterId id="2147483697" r:id="rId6"/>
    <p:sldMasterId id="2147483704" r:id="rId7"/>
    <p:sldMasterId id="2147483728" r:id="rId8"/>
    <p:sldMasterId id="2147484599" r:id="rId9"/>
    <p:sldMasterId id="2147484612" r:id="rId10"/>
    <p:sldMasterId id="2147484628" r:id="rId11"/>
    <p:sldMasterId id="2147484640" r:id="rId12"/>
    <p:sldMasterId id="2147484642" r:id="rId13"/>
    <p:sldMasterId id="2147484646" r:id="rId14"/>
    <p:sldMasterId id="2147484658" r:id="rId15"/>
    <p:sldMasterId id="2147484676" r:id="rId16"/>
  </p:sldMasterIdLst>
  <p:notesMasterIdLst>
    <p:notesMasterId r:id="rId86"/>
  </p:notesMasterIdLst>
  <p:handoutMasterIdLst>
    <p:handoutMasterId r:id="rId87"/>
  </p:handoutMasterIdLst>
  <p:sldIdLst>
    <p:sldId id="265" r:id="rId17"/>
    <p:sldId id="545" r:id="rId18"/>
    <p:sldId id="266" r:id="rId19"/>
    <p:sldId id="523" r:id="rId20"/>
    <p:sldId id="256" r:id="rId21"/>
    <p:sldId id="524" r:id="rId22"/>
    <p:sldId id="525" r:id="rId23"/>
    <p:sldId id="259" r:id="rId24"/>
    <p:sldId id="526" r:id="rId25"/>
    <p:sldId id="527" r:id="rId26"/>
    <p:sldId id="262" r:id="rId27"/>
    <p:sldId id="263" r:id="rId28"/>
    <p:sldId id="264" r:id="rId29"/>
    <p:sldId id="528" r:id="rId30"/>
    <p:sldId id="529" r:id="rId31"/>
    <p:sldId id="267" r:id="rId32"/>
    <p:sldId id="268" r:id="rId33"/>
    <p:sldId id="540" r:id="rId34"/>
    <p:sldId id="283" r:id="rId35"/>
    <p:sldId id="284" r:id="rId36"/>
    <p:sldId id="281" r:id="rId37"/>
    <p:sldId id="285" r:id="rId38"/>
    <p:sldId id="289" r:id="rId39"/>
    <p:sldId id="287" r:id="rId40"/>
    <p:sldId id="291" r:id="rId41"/>
    <p:sldId id="294" r:id="rId42"/>
    <p:sldId id="295" r:id="rId43"/>
    <p:sldId id="292" r:id="rId44"/>
    <p:sldId id="293" r:id="rId45"/>
    <p:sldId id="288" r:id="rId46"/>
    <p:sldId id="513" r:id="rId47"/>
    <p:sldId id="518" r:id="rId48"/>
    <p:sldId id="363" r:id="rId49"/>
    <p:sldId id="260" r:id="rId50"/>
    <p:sldId id="299" r:id="rId51"/>
    <p:sldId id="515" r:id="rId52"/>
    <p:sldId id="424" r:id="rId53"/>
    <p:sldId id="519" r:id="rId54"/>
    <p:sldId id="522" r:id="rId55"/>
    <p:sldId id="487" r:id="rId56"/>
    <p:sldId id="521" r:id="rId57"/>
    <p:sldId id="516" r:id="rId58"/>
    <p:sldId id="512" r:id="rId59"/>
    <p:sldId id="495" r:id="rId60"/>
    <p:sldId id="257" r:id="rId61"/>
    <p:sldId id="494" r:id="rId62"/>
    <p:sldId id="493" r:id="rId63"/>
    <p:sldId id="427" r:id="rId64"/>
    <p:sldId id="261" r:id="rId65"/>
    <p:sldId id="530" r:id="rId66"/>
    <p:sldId id="531" r:id="rId67"/>
    <p:sldId id="532" r:id="rId68"/>
    <p:sldId id="533" r:id="rId69"/>
    <p:sldId id="534" r:id="rId70"/>
    <p:sldId id="535" r:id="rId71"/>
    <p:sldId id="536" r:id="rId72"/>
    <p:sldId id="537" r:id="rId73"/>
    <p:sldId id="538" r:id="rId74"/>
    <p:sldId id="539" r:id="rId75"/>
    <p:sldId id="541" r:id="rId76"/>
    <p:sldId id="542" r:id="rId77"/>
    <p:sldId id="543" r:id="rId78"/>
    <p:sldId id="270" r:id="rId79"/>
    <p:sldId id="332" r:id="rId80"/>
    <p:sldId id="334" r:id="rId81"/>
    <p:sldId id="336" r:id="rId82"/>
    <p:sldId id="544" r:id="rId83"/>
    <p:sldId id="269" r:id="rId84"/>
    <p:sldId id="258" r:id="rId85"/>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B8A403-802E-1B37-5510-99A75A8ABEA5}" name="Angus McMillan" initials="AM" userId="S::angus.mcmillan@ehu.org.uk::25e2cb38-20b1-43a4-b494-7e8804b59df4" providerId="AD"/>
  <p188:author id="{407AC8FD-9503-2C02-74FA-3F744A65F89B}" name="Natasha Gilmour" initials="NG" userId="S::natasha.gilmour@ehu.org.uk::b865c109-bd83-4fe7-b335-b80db39d9fc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atasha Gilmour" initials="NG" lastIdx="2" clrIdx="0">
    <p:extLst>
      <p:ext uri="{19B8F6BF-5375-455C-9EA6-DF929625EA0E}">
        <p15:presenceInfo xmlns:p15="http://schemas.microsoft.com/office/powerpoint/2012/main" userId="S::Natasha.Gilmour@ehu.org.uk::b865c109-bd83-4fe7-b335-b80db39d9f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D9B"/>
    <a:srgbClr val="005AB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72"/>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slide" Target="slides/slide68.xml"/><Relationship Id="rId89"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viewProps" Target="viewProps.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GB" sz="1200"/>
              <a:t>Complaint Volumes 2021 to 2024</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'Q4 complaint volumes and chart'!$C$2</c:f>
              <c:strCache>
                <c:ptCount val="1"/>
                <c:pt idx="0">
                  <c:v>Priority Complaints</c:v>
                </c:pt>
              </c:strCache>
            </c:strRef>
          </c:tx>
          <c:spPr>
            <a:ln w="28575" cap="rnd">
              <a:solidFill>
                <a:srgbClr val="FF0000"/>
              </a:solidFill>
              <a:round/>
            </a:ln>
            <a:effectLst/>
          </c:spPr>
          <c:marker>
            <c:symbol val="none"/>
          </c:marker>
          <c:cat>
            <c:strRef>
              <c:f>'Q4 complaint volumes and chart'!$B$3:$B$14</c:f>
              <c:strCache>
                <c:ptCount val="12"/>
                <c:pt idx="0">
                  <c:v>Q1 21/22</c:v>
                </c:pt>
                <c:pt idx="1">
                  <c:v>Q2 21/22</c:v>
                </c:pt>
                <c:pt idx="2">
                  <c:v>Q3 21/22</c:v>
                </c:pt>
                <c:pt idx="3">
                  <c:v>Q4 21/22</c:v>
                </c:pt>
                <c:pt idx="4">
                  <c:v>Q1 22/23</c:v>
                </c:pt>
                <c:pt idx="5">
                  <c:v>Q2 22/23</c:v>
                </c:pt>
                <c:pt idx="6">
                  <c:v>Q3 22/23</c:v>
                </c:pt>
                <c:pt idx="7">
                  <c:v>Q4 22/23</c:v>
                </c:pt>
                <c:pt idx="8">
                  <c:v>Q1 23/24</c:v>
                </c:pt>
                <c:pt idx="9">
                  <c:v>Q2 23/24</c:v>
                </c:pt>
                <c:pt idx="10">
                  <c:v>Q3 23/24</c:v>
                </c:pt>
                <c:pt idx="11">
                  <c:v>Q4 23/24</c:v>
                </c:pt>
              </c:strCache>
            </c:strRef>
          </c:cat>
          <c:val>
            <c:numRef>
              <c:f>'Q4 complaint volumes and chart'!$C$3:$C$14</c:f>
              <c:numCache>
                <c:formatCode>General</c:formatCode>
                <c:ptCount val="12"/>
                <c:pt idx="0">
                  <c:v>940</c:v>
                </c:pt>
                <c:pt idx="1">
                  <c:v>1123</c:v>
                </c:pt>
                <c:pt idx="2">
                  <c:v>2289</c:v>
                </c:pt>
                <c:pt idx="3">
                  <c:v>2654</c:v>
                </c:pt>
                <c:pt idx="4">
                  <c:v>4315</c:v>
                </c:pt>
                <c:pt idx="5">
                  <c:v>5929</c:v>
                </c:pt>
                <c:pt idx="6">
                  <c:v>8228</c:v>
                </c:pt>
                <c:pt idx="7">
                  <c:v>8551</c:v>
                </c:pt>
                <c:pt idx="8">
                  <c:v>6938</c:v>
                </c:pt>
                <c:pt idx="9">
                  <c:v>7062</c:v>
                </c:pt>
                <c:pt idx="10">
                  <c:v>7757</c:v>
                </c:pt>
                <c:pt idx="11">
                  <c:v>6539</c:v>
                </c:pt>
              </c:numCache>
            </c:numRef>
          </c:val>
          <c:smooth val="0"/>
          <c:extLst>
            <c:ext xmlns:c16="http://schemas.microsoft.com/office/drawing/2014/chart" uri="{C3380CC4-5D6E-409C-BE32-E72D297353CC}">
              <c16:uniqueId val="{00000000-EFDF-47D4-9231-770ABA9BC36B}"/>
            </c:ext>
          </c:extLst>
        </c:ser>
        <c:ser>
          <c:idx val="1"/>
          <c:order val="1"/>
          <c:tx>
            <c:strRef>
              <c:f>'Q4 complaint volumes and chart'!$D$2</c:f>
              <c:strCache>
                <c:ptCount val="1"/>
                <c:pt idx="0">
                  <c:v>Complex</c:v>
                </c:pt>
              </c:strCache>
            </c:strRef>
          </c:tx>
          <c:spPr>
            <a:ln w="28575" cap="rnd">
              <a:solidFill>
                <a:srgbClr val="0070C0"/>
              </a:solidFill>
              <a:round/>
            </a:ln>
            <a:effectLst/>
          </c:spPr>
          <c:marker>
            <c:symbol val="none"/>
          </c:marker>
          <c:cat>
            <c:strRef>
              <c:f>'Q4 complaint volumes and chart'!$B$3:$B$14</c:f>
              <c:strCache>
                <c:ptCount val="12"/>
                <c:pt idx="0">
                  <c:v>Q1 21/22</c:v>
                </c:pt>
                <c:pt idx="1">
                  <c:v>Q2 21/22</c:v>
                </c:pt>
                <c:pt idx="2">
                  <c:v>Q3 21/22</c:v>
                </c:pt>
                <c:pt idx="3">
                  <c:v>Q4 21/22</c:v>
                </c:pt>
                <c:pt idx="4">
                  <c:v>Q1 22/23</c:v>
                </c:pt>
                <c:pt idx="5">
                  <c:v>Q2 22/23</c:v>
                </c:pt>
                <c:pt idx="6">
                  <c:v>Q3 22/23</c:v>
                </c:pt>
                <c:pt idx="7">
                  <c:v>Q4 22/23</c:v>
                </c:pt>
                <c:pt idx="8">
                  <c:v>Q1 23/24</c:v>
                </c:pt>
                <c:pt idx="9">
                  <c:v>Q2 23/24</c:v>
                </c:pt>
                <c:pt idx="10">
                  <c:v>Q3 23/24</c:v>
                </c:pt>
                <c:pt idx="11">
                  <c:v>Q4 23/24</c:v>
                </c:pt>
              </c:strCache>
            </c:strRef>
          </c:cat>
          <c:val>
            <c:numRef>
              <c:f>'Q4 complaint volumes and chart'!$D$3:$D$14</c:f>
              <c:numCache>
                <c:formatCode>General</c:formatCode>
                <c:ptCount val="12"/>
                <c:pt idx="0">
                  <c:v>2171</c:v>
                </c:pt>
                <c:pt idx="1">
                  <c:v>2070</c:v>
                </c:pt>
                <c:pt idx="2">
                  <c:v>1860</c:v>
                </c:pt>
                <c:pt idx="3">
                  <c:v>1836</c:v>
                </c:pt>
                <c:pt idx="4">
                  <c:v>1863</c:v>
                </c:pt>
                <c:pt idx="5">
                  <c:v>1193</c:v>
                </c:pt>
                <c:pt idx="6">
                  <c:v>1534</c:v>
                </c:pt>
                <c:pt idx="7">
                  <c:v>1492</c:v>
                </c:pt>
                <c:pt idx="8">
                  <c:v>1436</c:v>
                </c:pt>
                <c:pt idx="9">
                  <c:v>1738</c:v>
                </c:pt>
                <c:pt idx="10">
                  <c:v>1626</c:v>
                </c:pt>
                <c:pt idx="11">
                  <c:v>1632</c:v>
                </c:pt>
              </c:numCache>
            </c:numRef>
          </c:val>
          <c:smooth val="0"/>
          <c:extLst>
            <c:ext xmlns:c16="http://schemas.microsoft.com/office/drawing/2014/chart" uri="{C3380CC4-5D6E-409C-BE32-E72D297353CC}">
              <c16:uniqueId val="{00000001-EFDF-47D4-9231-770ABA9BC36B}"/>
            </c:ext>
          </c:extLst>
        </c:ser>
        <c:ser>
          <c:idx val="2"/>
          <c:order val="2"/>
          <c:tx>
            <c:strRef>
              <c:f>'Q4 complaint volumes and chart'!$E$2</c:f>
              <c:strCache>
                <c:ptCount val="1"/>
                <c:pt idx="0">
                  <c:v>Total Complaints</c:v>
                </c:pt>
              </c:strCache>
            </c:strRef>
          </c:tx>
          <c:spPr>
            <a:ln w="28575" cap="rnd">
              <a:solidFill>
                <a:srgbClr val="009999"/>
              </a:solidFill>
              <a:round/>
            </a:ln>
            <a:effectLst/>
          </c:spPr>
          <c:marker>
            <c:symbol val="none"/>
          </c:marker>
          <c:trendline>
            <c:spPr>
              <a:ln w="19050" cap="rnd">
                <a:solidFill>
                  <a:schemeClr val="accent3"/>
                </a:solidFill>
                <a:prstDash val="sysDot"/>
              </a:ln>
              <a:effectLst/>
            </c:spPr>
            <c:trendlineType val="linear"/>
            <c:dispRSqr val="0"/>
            <c:dispEq val="0"/>
          </c:trendline>
          <c:cat>
            <c:strRef>
              <c:f>'Q4 complaint volumes and chart'!$B$3:$B$14</c:f>
              <c:strCache>
                <c:ptCount val="12"/>
                <c:pt idx="0">
                  <c:v>Q1 21/22</c:v>
                </c:pt>
                <c:pt idx="1">
                  <c:v>Q2 21/22</c:v>
                </c:pt>
                <c:pt idx="2">
                  <c:v>Q3 21/22</c:v>
                </c:pt>
                <c:pt idx="3">
                  <c:v>Q4 21/22</c:v>
                </c:pt>
                <c:pt idx="4">
                  <c:v>Q1 22/23</c:v>
                </c:pt>
                <c:pt idx="5">
                  <c:v>Q2 22/23</c:v>
                </c:pt>
                <c:pt idx="6">
                  <c:v>Q3 22/23</c:v>
                </c:pt>
                <c:pt idx="7">
                  <c:v>Q4 22/23</c:v>
                </c:pt>
                <c:pt idx="8">
                  <c:v>Q1 23/24</c:v>
                </c:pt>
                <c:pt idx="9">
                  <c:v>Q2 23/24</c:v>
                </c:pt>
                <c:pt idx="10">
                  <c:v>Q3 23/24</c:v>
                </c:pt>
                <c:pt idx="11">
                  <c:v>Q4 23/24</c:v>
                </c:pt>
              </c:strCache>
            </c:strRef>
          </c:cat>
          <c:val>
            <c:numRef>
              <c:f>'Q4 complaint volumes and chart'!$E$3:$E$14</c:f>
              <c:numCache>
                <c:formatCode>General</c:formatCode>
                <c:ptCount val="12"/>
                <c:pt idx="0">
                  <c:v>3111</c:v>
                </c:pt>
                <c:pt idx="1">
                  <c:v>3193</c:v>
                </c:pt>
                <c:pt idx="2">
                  <c:v>4149</c:v>
                </c:pt>
                <c:pt idx="3">
                  <c:v>4490</c:v>
                </c:pt>
                <c:pt idx="4">
                  <c:v>6178</c:v>
                </c:pt>
                <c:pt idx="5">
                  <c:v>7122</c:v>
                </c:pt>
                <c:pt idx="6">
                  <c:v>9762</c:v>
                </c:pt>
                <c:pt idx="7">
                  <c:v>10043</c:v>
                </c:pt>
                <c:pt idx="8">
                  <c:v>8374</c:v>
                </c:pt>
                <c:pt idx="9">
                  <c:v>8800</c:v>
                </c:pt>
                <c:pt idx="10">
                  <c:v>9383</c:v>
                </c:pt>
                <c:pt idx="11">
                  <c:v>8171</c:v>
                </c:pt>
              </c:numCache>
            </c:numRef>
          </c:val>
          <c:smooth val="0"/>
          <c:extLst>
            <c:ext xmlns:c16="http://schemas.microsoft.com/office/drawing/2014/chart" uri="{C3380CC4-5D6E-409C-BE32-E72D297353CC}">
              <c16:uniqueId val="{00000003-EFDF-47D4-9231-770ABA9BC36B}"/>
            </c:ext>
          </c:extLst>
        </c:ser>
        <c:dLbls>
          <c:showLegendKey val="0"/>
          <c:showVal val="0"/>
          <c:showCatName val="0"/>
          <c:showSerName val="0"/>
          <c:showPercent val="0"/>
          <c:showBubbleSize val="0"/>
        </c:dLbls>
        <c:smooth val="0"/>
        <c:axId val="778450224"/>
        <c:axId val="778452744"/>
      </c:lineChart>
      <c:catAx>
        <c:axId val="778450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78452744"/>
        <c:crosses val="autoZero"/>
        <c:auto val="1"/>
        <c:lblAlgn val="ctr"/>
        <c:lblOffset val="100"/>
        <c:noMultiLvlLbl val="0"/>
      </c:catAx>
      <c:valAx>
        <c:axId val="778452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Volume of cases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784502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GB">
                <a:latin typeface="Tahoma" panose="020B0604030504040204" pitchFamily="34" charset="0"/>
                <a:ea typeface="Tahoma" panose="020B0604030504040204" pitchFamily="34" charset="0"/>
                <a:cs typeface="Tahoma" panose="020B0604030504040204" pitchFamily="34" charset="0"/>
              </a:rPr>
              <a:t>EHU</a:t>
            </a:r>
            <a:r>
              <a:rPr lang="en-GB" baseline="0">
                <a:latin typeface="Tahoma" panose="020B0604030504040204" pitchFamily="34" charset="0"/>
                <a:ea typeface="Tahoma" panose="020B0604030504040204" pitchFamily="34" charset="0"/>
                <a:cs typeface="Tahoma" panose="020B0604030504040204" pitchFamily="34" charset="0"/>
              </a:rPr>
              <a:t> review and action</a:t>
            </a:r>
            <a:endParaRPr lang="en-GB">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stacked"/>
        <c:varyColors val="0"/>
        <c:ser>
          <c:idx val="0"/>
          <c:order val="0"/>
          <c:tx>
            <c:strRef>
              <c:f>'Cases Logged over time'!$J$23</c:f>
              <c:strCache>
                <c:ptCount val="1"/>
                <c:pt idx="0">
                  <c:v>Police</c:v>
                </c:pt>
              </c:strCache>
            </c:strRef>
          </c:tx>
          <c:spPr>
            <a:solidFill>
              <a:schemeClr val="accent1"/>
            </a:solidFill>
            <a:ln>
              <a:noFill/>
            </a:ln>
            <a:effectLst/>
          </c:spPr>
          <c:invertIfNegative val="0"/>
          <c:cat>
            <c:strRef>
              <c:f>'Cases Logged over time'!$I$24:$I$29</c:f>
              <c:strCache>
                <c:ptCount val="6"/>
                <c:pt idx="0">
                  <c:v>Q3 22/23</c:v>
                </c:pt>
                <c:pt idx="1">
                  <c:v>Q4 22/23</c:v>
                </c:pt>
                <c:pt idx="2">
                  <c:v>Q1 23/24</c:v>
                </c:pt>
                <c:pt idx="3">
                  <c:v>Q2 23/24</c:v>
                </c:pt>
                <c:pt idx="4">
                  <c:v>Q3 23/24</c:v>
                </c:pt>
                <c:pt idx="5">
                  <c:v>Q4 23/24</c:v>
                </c:pt>
              </c:strCache>
            </c:strRef>
          </c:cat>
          <c:val>
            <c:numRef>
              <c:f>'Cases Logged over time'!$J$24:$J$29</c:f>
              <c:numCache>
                <c:formatCode>0%</c:formatCode>
                <c:ptCount val="6"/>
                <c:pt idx="0">
                  <c:v>0.05</c:v>
                </c:pt>
                <c:pt idx="1">
                  <c:v>0.11</c:v>
                </c:pt>
                <c:pt idx="2">
                  <c:v>0.1</c:v>
                </c:pt>
                <c:pt idx="3">
                  <c:v>0.02</c:v>
                </c:pt>
                <c:pt idx="4">
                  <c:v>0</c:v>
                </c:pt>
                <c:pt idx="5">
                  <c:v>0.02</c:v>
                </c:pt>
              </c:numCache>
            </c:numRef>
          </c:val>
          <c:extLst>
            <c:ext xmlns:c16="http://schemas.microsoft.com/office/drawing/2014/chart" uri="{C3380CC4-5D6E-409C-BE32-E72D297353CC}">
              <c16:uniqueId val="{00000000-A906-443C-9A6D-1CC3E8A4C495}"/>
            </c:ext>
          </c:extLst>
        </c:ser>
        <c:ser>
          <c:idx val="1"/>
          <c:order val="1"/>
          <c:tx>
            <c:strRef>
              <c:f>'Cases Logged over time'!$K$23</c:f>
              <c:strCache>
                <c:ptCount val="1"/>
                <c:pt idx="0">
                  <c:v>Social Work</c:v>
                </c:pt>
              </c:strCache>
            </c:strRef>
          </c:tx>
          <c:spPr>
            <a:solidFill>
              <a:schemeClr val="accent2"/>
            </a:solidFill>
            <a:ln>
              <a:noFill/>
            </a:ln>
            <a:effectLst/>
          </c:spPr>
          <c:invertIfNegative val="0"/>
          <c:cat>
            <c:strRef>
              <c:f>'Cases Logged over time'!$I$24:$I$29</c:f>
              <c:strCache>
                <c:ptCount val="6"/>
                <c:pt idx="0">
                  <c:v>Q3 22/23</c:v>
                </c:pt>
                <c:pt idx="1">
                  <c:v>Q4 22/23</c:v>
                </c:pt>
                <c:pt idx="2">
                  <c:v>Q1 23/24</c:v>
                </c:pt>
                <c:pt idx="3">
                  <c:v>Q2 23/24</c:v>
                </c:pt>
                <c:pt idx="4">
                  <c:v>Q3 23/24</c:v>
                </c:pt>
                <c:pt idx="5">
                  <c:v>Q4 23/24</c:v>
                </c:pt>
              </c:strCache>
            </c:strRef>
          </c:cat>
          <c:val>
            <c:numRef>
              <c:f>'Cases Logged over time'!$K$24:$K$29</c:f>
              <c:numCache>
                <c:formatCode>0%</c:formatCode>
                <c:ptCount val="6"/>
                <c:pt idx="0">
                  <c:v>0.05</c:v>
                </c:pt>
                <c:pt idx="1">
                  <c:v>0.09</c:v>
                </c:pt>
                <c:pt idx="2">
                  <c:v>0.02</c:v>
                </c:pt>
                <c:pt idx="3">
                  <c:v>0.09</c:v>
                </c:pt>
                <c:pt idx="4">
                  <c:v>0.06</c:v>
                </c:pt>
                <c:pt idx="5">
                  <c:v>0.04</c:v>
                </c:pt>
              </c:numCache>
            </c:numRef>
          </c:val>
          <c:extLst>
            <c:ext xmlns:c16="http://schemas.microsoft.com/office/drawing/2014/chart" uri="{C3380CC4-5D6E-409C-BE32-E72D297353CC}">
              <c16:uniqueId val="{00000001-A906-443C-9A6D-1CC3E8A4C495}"/>
            </c:ext>
          </c:extLst>
        </c:ser>
        <c:ser>
          <c:idx val="2"/>
          <c:order val="2"/>
          <c:tx>
            <c:strRef>
              <c:f>'Cases Logged over time'!$L$23</c:f>
              <c:strCache>
                <c:ptCount val="1"/>
                <c:pt idx="0">
                  <c:v>Other </c:v>
                </c:pt>
              </c:strCache>
            </c:strRef>
          </c:tx>
          <c:spPr>
            <a:solidFill>
              <a:schemeClr val="accent3"/>
            </a:solidFill>
            <a:ln>
              <a:noFill/>
            </a:ln>
            <a:effectLst/>
          </c:spPr>
          <c:invertIfNegative val="0"/>
          <c:cat>
            <c:strRef>
              <c:f>'Cases Logged over time'!$I$24:$I$29</c:f>
              <c:strCache>
                <c:ptCount val="6"/>
                <c:pt idx="0">
                  <c:v>Q3 22/23</c:v>
                </c:pt>
                <c:pt idx="1">
                  <c:v>Q4 22/23</c:v>
                </c:pt>
                <c:pt idx="2">
                  <c:v>Q1 23/24</c:v>
                </c:pt>
                <c:pt idx="3">
                  <c:v>Q2 23/24</c:v>
                </c:pt>
                <c:pt idx="4">
                  <c:v>Q3 23/24</c:v>
                </c:pt>
                <c:pt idx="5">
                  <c:v>Q4 23/24</c:v>
                </c:pt>
              </c:strCache>
            </c:strRef>
          </c:cat>
          <c:val>
            <c:numRef>
              <c:f>'Cases Logged over time'!$L$24:$L$29</c:f>
              <c:numCache>
                <c:formatCode>0%</c:formatCode>
                <c:ptCount val="6"/>
                <c:pt idx="0">
                  <c:v>0.06</c:v>
                </c:pt>
                <c:pt idx="1">
                  <c:v>0.02</c:v>
                </c:pt>
                <c:pt idx="2">
                  <c:v>0.08</c:v>
                </c:pt>
                <c:pt idx="3">
                  <c:v>7.0000000000000007E-2</c:v>
                </c:pt>
                <c:pt idx="4">
                  <c:v>0.06</c:v>
                </c:pt>
                <c:pt idx="5">
                  <c:v>7.0000000000000007E-2</c:v>
                </c:pt>
              </c:numCache>
            </c:numRef>
          </c:val>
          <c:extLst>
            <c:ext xmlns:c16="http://schemas.microsoft.com/office/drawing/2014/chart" uri="{C3380CC4-5D6E-409C-BE32-E72D297353CC}">
              <c16:uniqueId val="{00000002-A906-443C-9A6D-1CC3E8A4C495}"/>
            </c:ext>
          </c:extLst>
        </c:ser>
        <c:ser>
          <c:idx val="3"/>
          <c:order val="3"/>
          <c:tx>
            <c:strRef>
              <c:f>'Cases Logged over time'!$M$23</c:f>
              <c:strCache>
                <c:ptCount val="1"/>
                <c:pt idx="0">
                  <c:v>No Referral</c:v>
                </c:pt>
              </c:strCache>
            </c:strRef>
          </c:tx>
          <c:spPr>
            <a:solidFill>
              <a:schemeClr val="accent4"/>
            </a:solidFill>
            <a:ln>
              <a:noFill/>
            </a:ln>
            <a:effectLst/>
          </c:spPr>
          <c:invertIfNegative val="0"/>
          <c:cat>
            <c:strRef>
              <c:f>'Cases Logged over time'!$I$24:$I$29</c:f>
              <c:strCache>
                <c:ptCount val="6"/>
                <c:pt idx="0">
                  <c:v>Q3 22/23</c:v>
                </c:pt>
                <c:pt idx="1">
                  <c:v>Q4 22/23</c:v>
                </c:pt>
                <c:pt idx="2">
                  <c:v>Q1 23/24</c:v>
                </c:pt>
                <c:pt idx="3">
                  <c:v>Q2 23/24</c:v>
                </c:pt>
                <c:pt idx="4">
                  <c:v>Q3 23/24</c:v>
                </c:pt>
                <c:pt idx="5">
                  <c:v>Q4 23/24</c:v>
                </c:pt>
              </c:strCache>
            </c:strRef>
          </c:cat>
          <c:val>
            <c:numRef>
              <c:f>'Cases Logged over time'!$M$24:$M$29</c:f>
              <c:numCache>
                <c:formatCode>0%</c:formatCode>
                <c:ptCount val="6"/>
                <c:pt idx="0">
                  <c:v>0.84</c:v>
                </c:pt>
                <c:pt idx="1">
                  <c:v>0.77</c:v>
                </c:pt>
                <c:pt idx="2">
                  <c:v>0.8</c:v>
                </c:pt>
                <c:pt idx="3">
                  <c:v>0.81</c:v>
                </c:pt>
                <c:pt idx="4">
                  <c:v>0.89</c:v>
                </c:pt>
                <c:pt idx="5">
                  <c:v>0.87</c:v>
                </c:pt>
              </c:numCache>
            </c:numRef>
          </c:val>
          <c:extLst>
            <c:ext xmlns:c16="http://schemas.microsoft.com/office/drawing/2014/chart" uri="{C3380CC4-5D6E-409C-BE32-E72D297353CC}">
              <c16:uniqueId val="{00000003-A906-443C-9A6D-1CC3E8A4C495}"/>
            </c:ext>
          </c:extLst>
        </c:ser>
        <c:dLbls>
          <c:showLegendKey val="0"/>
          <c:showVal val="0"/>
          <c:showCatName val="0"/>
          <c:showSerName val="0"/>
          <c:showPercent val="0"/>
          <c:showBubbleSize val="0"/>
        </c:dLbls>
        <c:gapWidth val="95"/>
        <c:overlap val="100"/>
        <c:axId val="873238648"/>
        <c:axId val="873238288"/>
      </c:barChart>
      <c:catAx>
        <c:axId val="873238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3238288"/>
        <c:crosses val="autoZero"/>
        <c:auto val="1"/>
        <c:lblAlgn val="ctr"/>
        <c:lblOffset val="100"/>
        <c:noMultiLvlLbl val="0"/>
      </c:catAx>
      <c:valAx>
        <c:axId val="873238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of referrals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323864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7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709422685723135E-3"/>
          <c:y val="0.13245224799078215"/>
          <c:w val="0.99428307129636861"/>
          <c:h val="0.4413799695957718"/>
        </c:manualLayout>
      </c:layout>
      <c:barChart>
        <c:barDir val="col"/>
        <c:grouping val="stacked"/>
        <c:varyColors val="0"/>
        <c:ser>
          <c:idx val="1"/>
          <c:order val="0"/>
          <c:tx>
            <c:strRef>
              <c:f>Sheet1!$C$1</c:f>
              <c:strCache>
                <c:ptCount val="1"/>
                <c:pt idx="0">
                  <c:v>Strongly agree</c:v>
                </c:pt>
              </c:strCache>
            </c:strRef>
          </c:tx>
          <c:spPr>
            <a:solidFill>
              <a:srgbClr val="0070C0"/>
            </a:solidFill>
          </c:spPr>
          <c:invertIfNegative val="0"/>
          <c:dLbls>
            <c:spPr>
              <a:noFill/>
              <a:ln>
                <a:noFill/>
              </a:ln>
              <a:effectLst/>
            </c:spPr>
            <c:txPr>
              <a:bodyPr/>
              <a:lstStyle/>
              <a:p>
                <a:pP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Sheet1!$A$2:$B$18</c:f>
              <c:multiLvlStrCache>
                <c:ptCount val="17"/>
                <c:lvl>
                  <c:pt idx="0">
                    <c:v>Winter 2023</c:v>
                  </c:pt>
                  <c:pt idx="1">
                    <c:v>Autumn 2023</c:v>
                  </c:pt>
                  <c:pt idx="2">
                    <c:v>Winter 2023</c:v>
                  </c:pt>
                  <c:pt idx="3">
                    <c:v>Autumn 2023</c:v>
                  </c:pt>
                  <c:pt idx="4">
                    <c:v>Spring 2023</c:v>
                  </c:pt>
                  <c:pt idx="5">
                    <c:v>Winter 2022</c:v>
                  </c:pt>
                  <c:pt idx="6">
                    <c:v>Autumn 2022</c:v>
                  </c:pt>
                  <c:pt idx="7">
                    <c:v>Winter 2023</c:v>
                  </c:pt>
                  <c:pt idx="8">
                    <c:v>Autumn 2023</c:v>
                  </c:pt>
                  <c:pt idx="9">
                    <c:v>Spring 2023</c:v>
                  </c:pt>
                  <c:pt idx="10">
                    <c:v>Winter 2022</c:v>
                  </c:pt>
                  <c:pt idx="11">
                    <c:v>Autumn 2022</c:v>
                  </c:pt>
                  <c:pt idx="12">
                    <c:v>Winter 2023</c:v>
                  </c:pt>
                  <c:pt idx="13">
                    <c:v>Autumn 2023</c:v>
                  </c:pt>
                  <c:pt idx="14">
                    <c:v>Spring 2023</c:v>
                  </c:pt>
                  <c:pt idx="15">
                    <c:v>Winter 2022</c:v>
                  </c:pt>
                  <c:pt idx="16">
                    <c:v>Autumn 2022</c:v>
                  </c:pt>
                </c:lvl>
                <c:lvl>
                  <c:pt idx="0">
                    <c:v>My supplier dealt with my issue/query well when I contacted them recently*</c:v>
                  </c:pt>
                  <c:pt idx="2">
                    <c:v>My supplier treats me fairly in their dealings with me</c:v>
                  </c:pt>
                  <c:pt idx="7">
                    <c:v>My supplier offers a good price for energy</c:v>
                  </c:pt>
                  <c:pt idx="12">
                    <c:v>The supplier I use is the only one available to me</c:v>
                  </c:pt>
                </c:lvl>
              </c:multiLvlStrCache>
            </c:multiLvlStrRef>
          </c:cat>
          <c:val>
            <c:numRef>
              <c:f>Sheet1!$C$2:$C$18</c:f>
              <c:numCache>
                <c:formatCode>0%</c:formatCode>
                <c:ptCount val="17"/>
                <c:pt idx="0">
                  <c:v>0.23</c:v>
                </c:pt>
                <c:pt idx="1">
                  <c:v>0.19873430258613001</c:v>
                </c:pt>
                <c:pt idx="2">
                  <c:v>0.14000000000000001</c:v>
                </c:pt>
                <c:pt idx="3">
                  <c:v>0.1139663998033655</c:v>
                </c:pt>
                <c:pt idx="4">
                  <c:v>0.09</c:v>
                </c:pt>
                <c:pt idx="5">
                  <c:v>0.1018</c:v>
                </c:pt>
                <c:pt idx="6">
                  <c:v>0.12189999999999999</c:v>
                </c:pt>
                <c:pt idx="7">
                  <c:v>0.08</c:v>
                </c:pt>
                <c:pt idx="8">
                  <c:v>6.7874256631669655E-2</c:v>
                </c:pt>
                <c:pt idx="9">
                  <c:v>0.05</c:v>
                </c:pt>
                <c:pt idx="10">
                  <c:v>5.4399999999999997E-2</c:v>
                </c:pt>
                <c:pt idx="11">
                  <c:v>5.9200000000000003E-2</c:v>
                </c:pt>
                <c:pt idx="12">
                  <c:v>7.0000000000000007E-2</c:v>
                </c:pt>
                <c:pt idx="13">
                  <c:v>4.6811540970344609E-2</c:v>
                </c:pt>
                <c:pt idx="14">
                  <c:v>0.06</c:v>
                </c:pt>
                <c:pt idx="15">
                  <c:v>6.0900000000000003E-2</c:v>
                </c:pt>
                <c:pt idx="16">
                  <c:v>7.4099999999999999E-2</c:v>
                </c:pt>
              </c:numCache>
            </c:numRef>
          </c:val>
          <c:extLst>
            <c:ext xmlns:c16="http://schemas.microsoft.com/office/drawing/2014/chart" uri="{C3380CC4-5D6E-409C-BE32-E72D297353CC}">
              <c16:uniqueId val="{00000004-9649-4943-8583-FA3341C7B8BC}"/>
            </c:ext>
          </c:extLst>
        </c:ser>
        <c:ser>
          <c:idx val="2"/>
          <c:order val="1"/>
          <c:tx>
            <c:strRef>
              <c:f>Sheet1!$D$1</c:f>
              <c:strCache>
                <c:ptCount val="1"/>
                <c:pt idx="0">
                  <c:v>Tend to agree</c:v>
                </c:pt>
              </c:strCache>
            </c:strRef>
          </c:tx>
          <c:spPr>
            <a:solidFill>
              <a:schemeClr val="accent3"/>
            </a:solidFill>
          </c:spPr>
          <c:invertIfNegative val="0"/>
          <c:dLbls>
            <c:spPr>
              <a:noFill/>
              <a:ln>
                <a:noFill/>
              </a:ln>
              <a:effectLst/>
            </c:spPr>
            <c:txPr>
              <a:bodyPr/>
              <a:lstStyle/>
              <a:p>
                <a:pP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Sheet1!$A$2:$B$18</c:f>
              <c:multiLvlStrCache>
                <c:ptCount val="17"/>
                <c:lvl>
                  <c:pt idx="0">
                    <c:v>Winter 2023</c:v>
                  </c:pt>
                  <c:pt idx="1">
                    <c:v>Autumn 2023</c:v>
                  </c:pt>
                  <c:pt idx="2">
                    <c:v>Winter 2023</c:v>
                  </c:pt>
                  <c:pt idx="3">
                    <c:v>Autumn 2023</c:v>
                  </c:pt>
                  <c:pt idx="4">
                    <c:v>Spring 2023</c:v>
                  </c:pt>
                  <c:pt idx="5">
                    <c:v>Winter 2022</c:v>
                  </c:pt>
                  <c:pt idx="6">
                    <c:v>Autumn 2022</c:v>
                  </c:pt>
                  <c:pt idx="7">
                    <c:v>Winter 2023</c:v>
                  </c:pt>
                  <c:pt idx="8">
                    <c:v>Autumn 2023</c:v>
                  </c:pt>
                  <c:pt idx="9">
                    <c:v>Spring 2023</c:v>
                  </c:pt>
                  <c:pt idx="10">
                    <c:v>Winter 2022</c:v>
                  </c:pt>
                  <c:pt idx="11">
                    <c:v>Autumn 2022</c:v>
                  </c:pt>
                  <c:pt idx="12">
                    <c:v>Winter 2023</c:v>
                  </c:pt>
                  <c:pt idx="13">
                    <c:v>Autumn 2023</c:v>
                  </c:pt>
                  <c:pt idx="14">
                    <c:v>Spring 2023</c:v>
                  </c:pt>
                  <c:pt idx="15">
                    <c:v>Winter 2022</c:v>
                  </c:pt>
                  <c:pt idx="16">
                    <c:v>Autumn 2022</c:v>
                  </c:pt>
                </c:lvl>
                <c:lvl>
                  <c:pt idx="0">
                    <c:v>My supplier dealt with my issue/query well when I contacted them recently*</c:v>
                  </c:pt>
                  <c:pt idx="2">
                    <c:v>My supplier treats me fairly in their dealings with me</c:v>
                  </c:pt>
                  <c:pt idx="7">
                    <c:v>My supplier offers a good price for energy</c:v>
                  </c:pt>
                  <c:pt idx="12">
                    <c:v>The supplier I use is the only one available to me</c:v>
                  </c:pt>
                </c:lvl>
              </c:multiLvlStrCache>
            </c:multiLvlStrRef>
          </c:cat>
          <c:val>
            <c:numRef>
              <c:f>Sheet1!$D$2:$D$18</c:f>
              <c:numCache>
                <c:formatCode>0%</c:formatCode>
                <c:ptCount val="17"/>
                <c:pt idx="0">
                  <c:v>0.31</c:v>
                </c:pt>
                <c:pt idx="1">
                  <c:v>0.33125460043841948</c:v>
                </c:pt>
                <c:pt idx="2">
                  <c:v>0.35</c:v>
                </c:pt>
                <c:pt idx="3">
                  <c:v>0.36328343493540738</c:v>
                </c:pt>
                <c:pt idx="4">
                  <c:v>0.33</c:v>
                </c:pt>
                <c:pt idx="5">
                  <c:v>0.33639999999999998</c:v>
                </c:pt>
                <c:pt idx="6">
                  <c:v>0.31019999999999998</c:v>
                </c:pt>
                <c:pt idx="7">
                  <c:v>0.22</c:v>
                </c:pt>
                <c:pt idx="8">
                  <c:v>0.2341350981310566</c:v>
                </c:pt>
                <c:pt idx="9">
                  <c:v>0.17</c:v>
                </c:pt>
                <c:pt idx="10">
                  <c:v>0.1774</c:v>
                </c:pt>
                <c:pt idx="11">
                  <c:v>0.1731</c:v>
                </c:pt>
                <c:pt idx="12">
                  <c:v>7.0000000000000007E-2</c:v>
                </c:pt>
                <c:pt idx="13">
                  <c:v>8.1701341643728165E-2</c:v>
                </c:pt>
                <c:pt idx="14">
                  <c:v>0.09</c:v>
                </c:pt>
                <c:pt idx="15">
                  <c:v>9.9199999999999997E-2</c:v>
                </c:pt>
                <c:pt idx="16">
                  <c:v>9.0999999999999998E-2</c:v>
                </c:pt>
              </c:numCache>
            </c:numRef>
          </c:val>
          <c:extLst>
            <c:ext xmlns:c16="http://schemas.microsoft.com/office/drawing/2014/chart" uri="{C3380CC4-5D6E-409C-BE32-E72D297353CC}">
              <c16:uniqueId val="{00000005-9649-4943-8583-FA3341C7B8BC}"/>
            </c:ext>
          </c:extLst>
        </c:ser>
        <c:ser>
          <c:idx val="3"/>
          <c:order val="2"/>
          <c:tx>
            <c:strRef>
              <c:f>Sheet1!$E$1</c:f>
              <c:strCache>
                <c:ptCount val="1"/>
                <c:pt idx="0">
                  <c:v>Neither agree nor disagree</c:v>
                </c:pt>
              </c:strCache>
            </c:strRef>
          </c:tx>
          <c:spPr>
            <a:solidFill>
              <a:schemeClr val="accent2">
                <a:lumMod val="60000"/>
                <a:lumOff val="40000"/>
              </a:schemeClr>
            </a:solidFill>
          </c:spPr>
          <c:invertIfNegative val="0"/>
          <c:dLbls>
            <c:spPr>
              <a:noFill/>
              <a:ln>
                <a:noFill/>
              </a:ln>
              <a:effectLst/>
            </c:spPr>
            <c:txPr>
              <a:bodyPr/>
              <a:lstStyle/>
              <a:p>
                <a:pP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Sheet1!$A$2:$B$18</c:f>
              <c:multiLvlStrCache>
                <c:ptCount val="17"/>
                <c:lvl>
                  <c:pt idx="0">
                    <c:v>Winter 2023</c:v>
                  </c:pt>
                  <c:pt idx="1">
                    <c:v>Autumn 2023</c:v>
                  </c:pt>
                  <c:pt idx="2">
                    <c:v>Winter 2023</c:v>
                  </c:pt>
                  <c:pt idx="3">
                    <c:v>Autumn 2023</c:v>
                  </c:pt>
                  <c:pt idx="4">
                    <c:v>Spring 2023</c:v>
                  </c:pt>
                  <c:pt idx="5">
                    <c:v>Winter 2022</c:v>
                  </c:pt>
                  <c:pt idx="6">
                    <c:v>Autumn 2022</c:v>
                  </c:pt>
                  <c:pt idx="7">
                    <c:v>Winter 2023</c:v>
                  </c:pt>
                  <c:pt idx="8">
                    <c:v>Autumn 2023</c:v>
                  </c:pt>
                  <c:pt idx="9">
                    <c:v>Spring 2023</c:v>
                  </c:pt>
                  <c:pt idx="10">
                    <c:v>Winter 2022</c:v>
                  </c:pt>
                  <c:pt idx="11">
                    <c:v>Autumn 2022</c:v>
                  </c:pt>
                  <c:pt idx="12">
                    <c:v>Winter 2023</c:v>
                  </c:pt>
                  <c:pt idx="13">
                    <c:v>Autumn 2023</c:v>
                  </c:pt>
                  <c:pt idx="14">
                    <c:v>Spring 2023</c:v>
                  </c:pt>
                  <c:pt idx="15">
                    <c:v>Winter 2022</c:v>
                  </c:pt>
                  <c:pt idx="16">
                    <c:v>Autumn 2022</c:v>
                  </c:pt>
                </c:lvl>
                <c:lvl>
                  <c:pt idx="0">
                    <c:v>My supplier dealt with my issue/query well when I contacted them recently*</c:v>
                  </c:pt>
                  <c:pt idx="2">
                    <c:v>My supplier treats me fairly in their dealings with me</c:v>
                  </c:pt>
                  <c:pt idx="7">
                    <c:v>My supplier offers a good price for energy</c:v>
                  </c:pt>
                  <c:pt idx="12">
                    <c:v>The supplier I use is the only one available to me</c:v>
                  </c:pt>
                </c:lvl>
              </c:multiLvlStrCache>
            </c:multiLvlStrRef>
          </c:cat>
          <c:val>
            <c:numRef>
              <c:f>Sheet1!$E$2:$E$18</c:f>
              <c:numCache>
                <c:formatCode>0%</c:formatCode>
                <c:ptCount val="17"/>
                <c:pt idx="0">
                  <c:v>0.18</c:v>
                </c:pt>
                <c:pt idx="1">
                  <c:v>0.14959196477911041</c:v>
                </c:pt>
                <c:pt idx="2">
                  <c:v>0.4</c:v>
                </c:pt>
                <c:pt idx="3">
                  <c:v>0.38795029780109291</c:v>
                </c:pt>
                <c:pt idx="4">
                  <c:v>0.42</c:v>
                </c:pt>
                <c:pt idx="5">
                  <c:v>0.41599999999999998</c:v>
                </c:pt>
                <c:pt idx="6">
                  <c:v>0.40079999999999999</c:v>
                </c:pt>
                <c:pt idx="7">
                  <c:v>0.37</c:v>
                </c:pt>
                <c:pt idx="8">
                  <c:v>0.37306983778310898</c:v>
                </c:pt>
                <c:pt idx="9">
                  <c:v>0.38</c:v>
                </c:pt>
                <c:pt idx="10">
                  <c:v>0.38919999999999999</c:v>
                </c:pt>
                <c:pt idx="11">
                  <c:v>0.3664</c:v>
                </c:pt>
                <c:pt idx="12">
                  <c:v>0.18</c:v>
                </c:pt>
                <c:pt idx="13">
                  <c:v>0.17256401446320541</c:v>
                </c:pt>
                <c:pt idx="14">
                  <c:v>0.2</c:v>
                </c:pt>
                <c:pt idx="15">
                  <c:v>0.2155</c:v>
                </c:pt>
                <c:pt idx="16">
                  <c:v>0.18329999999999999</c:v>
                </c:pt>
              </c:numCache>
            </c:numRef>
          </c:val>
          <c:extLst>
            <c:ext xmlns:c16="http://schemas.microsoft.com/office/drawing/2014/chart" uri="{C3380CC4-5D6E-409C-BE32-E72D297353CC}">
              <c16:uniqueId val="{00000006-9649-4943-8583-FA3341C7B8BC}"/>
            </c:ext>
          </c:extLst>
        </c:ser>
        <c:ser>
          <c:idx val="4"/>
          <c:order val="3"/>
          <c:tx>
            <c:strRef>
              <c:f>Sheet1!$F$1</c:f>
              <c:strCache>
                <c:ptCount val="1"/>
                <c:pt idx="0">
                  <c:v>Tend to disagree</c:v>
                </c:pt>
              </c:strCache>
            </c:strRef>
          </c:tx>
          <c:spPr>
            <a:solidFill>
              <a:schemeClr val="accent1">
                <a:lumMod val="60000"/>
                <a:lumOff val="40000"/>
              </a:schemeClr>
            </a:solidFill>
          </c:spPr>
          <c:invertIfNegative val="0"/>
          <c:dLbls>
            <c:dLbl>
              <c:idx val="12"/>
              <c:layout>
                <c:manualLayout>
                  <c:x val="0"/>
                  <c:y val="2.61077551339253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A1-485D-8B27-3758E3996B5E}"/>
                </c:ext>
              </c:extLst>
            </c:dLbl>
            <c:spPr>
              <a:noFill/>
              <a:ln>
                <a:noFill/>
              </a:ln>
              <a:effectLst/>
            </c:spPr>
            <c:txPr>
              <a:bodyPr/>
              <a:lstStyle/>
              <a:p>
                <a:pPr algn="ct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Sheet1!$A$2:$B$18</c:f>
              <c:multiLvlStrCache>
                <c:ptCount val="17"/>
                <c:lvl>
                  <c:pt idx="0">
                    <c:v>Winter 2023</c:v>
                  </c:pt>
                  <c:pt idx="1">
                    <c:v>Autumn 2023</c:v>
                  </c:pt>
                  <c:pt idx="2">
                    <c:v>Winter 2023</c:v>
                  </c:pt>
                  <c:pt idx="3">
                    <c:v>Autumn 2023</c:v>
                  </c:pt>
                  <c:pt idx="4">
                    <c:v>Spring 2023</c:v>
                  </c:pt>
                  <c:pt idx="5">
                    <c:v>Winter 2022</c:v>
                  </c:pt>
                  <c:pt idx="6">
                    <c:v>Autumn 2022</c:v>
                  </c:pt>
                  <c:pt idx="7">
                    <c:v>Winter 2023</c:v>
                  </c:pt>
                  <c:pt idx="8">
                    <c:v>Autumn 2023</c:v>
                  </c:pt>
                  <c:pt idx="9">
                    <c:v>Spring 2023</c:v>
                  </c:pt>
                  <c:pt idx="10">
                    <c:v>Winter 2022</c:v>
                  </c:pt>
                  <c:pt idx="11">
                    <c:v>Autumn 2022</c:v>
                  </c:pt>
                  <c:pt idx="12">
                    <c:v>Winter 2023</c:v>
                  </c:pt>
                  <c:pt idx="13">
                    <c:v>Autumn 2023</c:v>
                  </c:pt>
                  <c:pt idx="14">
                    <c:v>Spring 2023</c:v>
                  </c:pt>
                  <c:pt idx="15">
                    <c:v>Winter 2022</c:v>
                  </c:pt>
                  <c:pt idx="16">
                    <c:v>Autumn 2022</c:v>
                  </c:pt>
                </c:lvl>
                <c:lvl>
                  <c:pt idx="0">
                    <c:v>My supplier dealt with my issue/query well when I contacted them recently*</c:v>
                  </c:pt>
                  <c:pt idx="2">
                    <c:v>My supplier treats me fairly in their dealings with me</c:v>
                  </c:pt>
                  <c:pt idx="7">
                    <c:v>My supplier offers a good price for energy</c:v>
                  </c:pt>
                  <c:pt idx="12">
                    <c:v>The supplier I use is the only one available to me</c:v>
                  </c:pt>
                </c:lvl>
              </c:multiLvlStrCache>
            </c:multiLvlStrRef>
          </c:cat>
          <c:val>
            <c:numRef>
              <c:f>Sheet1!$F$2:$F$18</c:f>
              <c:numCache>
                <c:formatCode>0%</c:formatCode>
                <c:ptCount val="17"/>
                <c:pt idx="0">
                  <c:v>0.15</c:v>
                </c:pt>
                <c:pt idx="1">
                  <c:v>0.1410813955878632</c:v>
                </c:pt>
                <c:pt idx="2">
                  <c:v>0.06</c:v>
                </c:pt>
                <c:pt idx="3">
                  <c:v>7.8304130394431876E-2</c:v>
                </c:pt>
                <c:pt idx="4">
                  <c:v>0.09</c:v>
                </c:pt>
                <c:pt idx="5">
                  <c:v>9.3700000000000006E-2</c:v>
                </c:pt>
                <c:pt idx="6">
                  <c:v>9.7799999999999998E-2</c:v>
                </c:pt>
                <c:pt idx="7">
                  <c:v>0.19</c:v>
                </c:pt>
                <c:pt idx="8">
                  <c:v>0.17187184541360129</c:v>
                </c:pt>
                <c:pt idx="9">
                  <c:v>0.19</c:v>
                </c:pt>
                <c:pt idx="10">
                  <c:v>0.19040000000000001</c:v>
                </c:pt>
                <c:pt idx="11">
                  <c:v>0.1951</c:v>
                </c:pt>
                <c:pt idx="12">
                  <c:v>0.28999999999999998</c:v>
                </c:pt>
                <c:pt idx="13">
                  <c:v>0.29824535235389271</c:v>
                </c:pt>
                <c:pt idx="14">
                  <c:v>0.28000000000000003</c:v>
                </c:pt>
                <c:pt idx="15">
                  <c:v>0.26860000000000001</c:v>
                </c:pt>
                <c:pt idx="16">
                  <c:v>0.28320000000000001</c:v>
                </c:pt>
              </c:numCache>
            </c:numRef>
          </c:val>
          <c:extLst>
            <c:ext xmlns:c16="http://schemas.microsoft.com/office/drawing/2014/chart" uri="{C3380CC4-5D6E-409C-BE32-E72D297353CC}">
              <c16:uniqueId val="{00000007-9649-4943-8583-FA3341C7B8BC}"/>
            </c:ext>
          </c:extLst>
        </c:ser>
        <c:ser>
          <c:idx val="5"/>
          <c:order val="4"/>
          <c:tx>
            <c:strRef>
              <c:f>Sheet1!$G$1</c:f>
              <c:strCache>
                <c:ptCount val="1"/>
                <c:pt idx="0">
                  <c:v>Strongly disagree</c:v>
                </c:pt>
              </c:strCache>
            </c:strRef>
          </c:tx>
          <c:spPr>
            <a:solidFill>
              <a:schemeClr val="accent1"/>
            </a:solidFill>
          </c:spPr>
          <c:invertIfNegative val="0"/>
          <c:dLbls>
            <c:dLbl>
              <c:idx val="12"/>
              <c:layout>
                <c:manualLayout>
                  <c:x val="0"/>
                  <c:y val="5.22155102678511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A1-485D-8B27-3758E3996B5E}"/>
                </c:ext>
              </c:extLst>
            </c:dLbl>
            <c:spPr>
              <a:noFill/>
              <a:ln>
                <a:noFill/>
              </a:ln>
              <a:effectLst/>
            </c:spPr>
            <c:txPr>
              <a:bodyPr/>
              <a:lstStyle/>
              <a:p>
                <a:pPr>
                  <a:defRPr sz="100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Sheet1!$A$2:$B$18</c:f>
              <c:multiLvlStrCache>
                <c:ptCount val="17"/>
                <c:lvl>
                  <c:pt idx="0">
                    <c:v>Winter 2023</c:v>
                  </c:pt>
                  <c:pt idx="1">
                    <c:v>Autumn 2023</c:v>
                  </c:pt>
                  <c:pt idx="2">
                    <c:v>Winter 2023</c:v>
                  </c:pt>
                  <c:pt idx="3">
                    <c:v>Autumn 2023</c:v>
                  </c:pt>
                  <c:pt idx="4">
                    <c:v>Spring 2023</c:v>
                  </c:pt>
                  <c:pt idx="5">
                    <c:v>Winter 2022</c:v>
                  </c:pt>
                  <c:pt idx="6">
                    <c:v>Autumn 2022</c:v>
                  </c:pt>
                  <c:pt idx="7">
                    <c:v>Winter 2023</c:v>
                  </c:pt>
                  <c:pt idx="8">
                    <c:v>Autumn 2023</c:v>
                  </c:pt>
                  <c:pt idx="9">
                    <c:v>Spring 2023</c:v>
                  </c:pt>
                  <c:pt idx="10">
                    <c:v>Winter 2022</c:v>
                  </c:pt>
                  <c:pt idx="11">
                    <c:v>Autumn 2022</c:v>
                  </c:pt>
                  <c:pt idx="12">
                    <c:v>Winter 2023</c:v>
                  </c:pt>
                  <c:pt idx="13">
                    <c:v>Autumn 2023</c:v>
                  </c:pt>
                  <c:pt idx="14">
                    <c:v>Spring 2023</c:v>
                  </c:pt>
                  <c:pt idx="15">
                    <c:v>Winter 2022</c:v>
                  </c:pt>
                  <c:pt idx="16">
                    <c:v>Autumn 2022</c:v>
                  </c:pt>
                </c:lvl>
                <c:lvl>
                  <c:pt idx="0">
                    <c:v>My supplier dealt with my issue/query well when I contacted them recently*</c:v>
                  </c:pt>
                  <c:pt idx="2">
                    <c:v>My supplier treats me fairly in their dealings with me</c:v>
                  </c:pt>
                  <c:pt idx="7">
                    <c:v>My supplier offers a good price for energy</c:v>
                  </c:pt>
                  <c:pt idx="12">
                    <c:v>The supplier I use is the only one available to me</c:v>
                  </c:pt>
                </c:lvl>
              </c:multiLvlStrCache>
            </c:multiLvlStrRef>
          </c:cat>
          <c:val>
            <c:numRef>
              <c:f>Sheet1!$G$2:$G$18</c:f>
              <c:numCache>
                <c:formatCode>0%</c:formatCode>
                <c:ptCount val="17"/>
                <c:pt idx="0">
                  <c:v>0.12</c:v>
                </c:pt>
                <c:pt idx="1">
                  <c:v>0.17933773660847691</c:v>
                </c:pt>
                <c:pt idx="2">
                  <c:v>0.04</c:v>
                </c:pt>
                <c:pt idx="3">
                  <c:v>5.649573706570226E-2</c:v>
                </c:pt>
                <c:pt idx="4">
                  <c:v>0.06</c:v>
                </c:pt>
                <c:pt idx="5">
                  <c:v>5.21E-2</c:v>
                </c:pt>
                <c:pt idx="6">
                  <c:v>6.93E-2</c:v>
                </c:pt>
                <c:pt idx="7">
                  <c:v>0.13</c:v>
                </c:pt>
                <c:pt idx="8">
                  <c:v>0.1530489620405632</c:v>
                </c:pt>
                <c:pt idx="9">
                  <c:v>0.21</c:v>
                </c:pt>
                <c:pt idx="10">
                  <c:v>0.1885</c:v>
                </c:pt>
                <c:pt idx="11">
                  <c:v>0.20619999999999999</c:v>
                </c:pt>
                <c:pt idx="12">
                  <c:v>0.39</c:v>
                </c:pt>
                <c:pt idx="13">
                  <c:v>0.40067775056882921</c:v>
                </c:pt>
                <c:pt idx="14">
                  <c:v>0.37</c:v>
                </c:pt>
                <c:pt idx="15">
                  <c:v>0.35580000000000001</c:v>
                </c:pt>
                <c:pt idx="16">
                  <c:v>0.36840000000000001</c:v>
                </c:pt>
              </c:numCache>
            </c:numRef>
          </c:val>
          <c:extLst>
            <c:ext xmlns:c16="http://schemas.microsoft.com/office/drawing/2014/chart" uri="{C3380CC4-5D6E-409C-BE32-E72D297353CC}">
              <c16:uniqueId val="{00000008-9649-4943-8583-FA3341C7B8BC}"/>
            </c:ext>
          </c:extLst>
        </c:ser>
        <c:dLbls>
          <c:showLegendKey val="0"/>
          <c:showVal val="0"/>
          <c:showCatName val="0"/>
          <c:showSerName val="0"/>
          <c:showPercent val="0"/>
          <c:showBubbleSize val="0"/>
        </c:dLbls>
        <c:gapWidth val="150"/>
        <c:overlap val="100"/>
        <c:axId val="-2068027336"/>
        <c:axId val="-2113994440"/>
      </c:barChart>
      <c:catAx>
        <c:axId val="-2068027336"/>
        <c:scaling>
          <c:orientation val="maxMin"/>
        </c:scaling>
        <c:delete val="0"/>
        <c:axPos val="b"/>
        <c:numFmt formatCode="General" sourceLinked="0"/>
        <c:majorTickMark val="none"/>
        <c:minorTickMark val="none"/>
        <c:tickLblPos val="low"/>
        <c:txPr>
          <a:bodyPr/>
          <a:lstStyle/>
          <a:p>
            <a:pPr>
              <a:defRPr>
                <a:latin typeface="+mn-lt"/>
              </a:defRPr>
            </a:pPr>
            <a:endParaRPr lang="en-US"/>
          </a:p>
        </c:txPr>
        <c:crossAx val="-2113994440"/>
        <c:crosses val="autoZero"/>
        <c:auto val="1"/>
        <c:lblAlgn val="ctr"/>
        <c:lblOffset val="100"/>
        <c:noMultiLvlLbl val="0"/>
      </c:catAx>
      <c:valAx>
        <c:axId val="-2113994440"/>
        <c:scaling>
          <c:orientation val="minMax"/>
          <c:max val="1"/>
        </c:scaling>
        <c:delete val="1"/>
        <c:axPos val="r"/>
        <c:numFmt formatCode="0%" sourceLinked="1"/>
        <c:majorTickMark val="out"/>
        <c:minorTickMark val="none"/>
        <c:tickLblPos val="nextTo"/>
        <c:crossAx val="-2068027336"/>
        <c:crosses val="autoZero"/>
        <c:crossBetween val="between"/>
      </c:valAx>
    </c:plotArea>
    <c:legend>
      <c:legendPos val="t"/>
      <c:layout>
        <c:manualLayout>
          <c:xMode val="edge"/>
          <c:yMode val="edge"/>
          <c:x val="0.17404582373413593"/>
          <c:y val="6.6908009221999173E-2"/>
          <c:w val="0.63302669147731627"/>
          <c:h val="5.353014880392562E-2"/>
        </c:manualLayout>
      </c:layout>
      <c:overlay val="0"/>
      <c:txPr>
        <a:bodyPr/>
        <a:lstStyle/>
        <a:p>
          <a:pPr>
            <a:defRPr>
              <a:latin typeface="+mn-lt"/>
            </a:defRPr>
          </a:pPr>
          <a:endParaRPr lang="en-US"/>
        </a:p>
      </c:txPr>
    </c:legend>
    <c:plotVisOnly val="1"/>
    <c:dispBlanksAs val="gap"/>
    <c:showDLblsOverMax val="1"/>
  </c:chart>
  <c:txPr>
    <a:bodyPr/>
    <a:lstStyle/>
    <a:p>
      <a:pPr>
        <a:defRPr sz="1200">
          <a:solidFill>
            <a:schemeClr val="tx1"/>
          </a:solidFill>
          <a:latin typeface="+mj-lt"/>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709422685723135E-3"/>
          <c:y val="0.17683543171845562"/>
          <c:w val="0.99253585391742893"/>
          <c:h val="0.51004377674374624"/>
        </c:manualLayout>
      </c:layout>
      <c:barChart>
        <c:barDir val="col"/>
        <c:grouping val="stacked"/>
        <c:varyColors val="0"/>
        <c:ser>
          <c:idx val="1"/>
          <c:order val="0"/>
          <c:tx>
            <c:strRef>
              <c:f>Sheet1!$C$1</c:f>
              <c:strCache>
                <c:ptCount val="1"/>
                <c:pt idx="0">
                  <c:v>Strongly agree</c:v>
                </c:pt>
              </c:strCache>
            </c:strRef>
          </c:tx>
          <c:spPr>
            <a:solidFill>
              <a:srgbClr val="0070C0"/>
            </a:solidFill>
          </c:spPr>
          <c:invertIfNegative val="0"/>
          <c:dLbls>
            <c:spPr>
              <a:noFill/>
              <a:ln>
                <a:noFill/>
              </a:ln>
              <a:effectLst/>
            </c:spPr>
            <c:txPr>
              <a:bodyPr/>
              <a:lstStyle/>
              <a:p>
                <a:pP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Sheet1!$A$2:$B$16</c:f>
              <c:multiLvlStrCache>
                <c:ptCount val="15"/>
                <c:lvl>
                  <c:pt idx="0">
                    <c:v>Winter 2023</c:v>
                  </c:pt>
                  <c:pt idx="1">
                    <c:v>Autumn 2023</c:v>
                  </c:pt>
                  <c:pt idx="2">
                    <c:v>Spring 2023</c:v>
                  </c:pt>
                  <c:pt idx="3">
                    <c:v>Winter 2022</c:v>
                  </c:pt>
                  <c:pt idx="4">
                    <c:v>Autumn 2022</c:v>
                  </c:pt>
                  <c:pt idx="5">
                    <c:v>Winter 2023</c:v>
                  </c:pt>
                  <c:pt idx="6">
                    <c:v>Autumn 2023</c:v>
                  </c:pt>
                  <c:pt idx="7">
                    <c:v>Spring 2023</c:v>
                  </c:pt>
                  <c:pt idx="8">
                    <c:v>Winter 2022</c:v>
                  </c:pt>
                  <c:pt idx="9">
                    <c:v>Autumn 2022</c:v>
                  </c:pt>
                  <c:pt idx="10">
                    <c:v>Winter 2023</c:v>
                  </c:pt>
                  <c:pt idx="11">
                    <c:v>Autumn 2023</c:v>
                  </c:pt>
                  <c:pt idx="12">
                    <c:v>Spring 2023</c:v>
                  </c:pt>
                  <c:pt idx="13">
                    <c:v>Winter 2022</c:v>
                  </c:pt>
                  <c:pt idx="14">
                    <c:v>Autumn 2022</c:v>
                  </c:pt>
                </c:lvl>
                <c:lvl>
                  <c:pt idx="0">
                    <c:v>The language used in the energy bill I receive is easy to understand</c:v>
                  </c:pt>
                  <c:pt idx="5">
                    <c:v>The energy bills I receive provide guidance on what I should do if I am worried about paying my bill</c:v>
                  </c:pt>
                  <c:pt idx="10">
                    <c:v>The supplier makes it easy for me to contact them if I need to</c:v>
                  </c:pt>
                </c:lvl>
              </c:multiLvlStrCache>
            </c:multiLvlStrRef>
          </c:cat>
          <c:val>
            <c:numRef>
              <c:f>Sheet1!$C$2:$C$16</c:f>
              <c:numCache>
                <c:formatCode>0%</c:formatCode>
                <c:ptCount val="15"/>
                <c:pt idx="0">
                  <c:v>0.19</c:v>
                </c:pt>
                <c:pt idx="1">
                  <c:v>0.15577277205818049</c:v>
                </c:pt>
                <c:pt idx="2">
                  <c:v>0.16</c:v>
                </c:pt>
                <c:pt idx="3">
                  <c:v>0.1454</c:v>
                </c:pt>
                <c:pt idx="4">
                  <c:v>0.1852</c:v>
                </c:pt>
                <c:pt idx="5">
                  <c:v>0.17</c:v>
                </c:pt>
                <c:pt idx="6">
                  <c:v>0.15977150386383471</c:v>
                </c:pt>
                <c:pt idx="7">
                  <c:v>0.13</c:v>
                </c:pt>
                <c:pt idx="8">
                  <c:v>0.12959999999999999</c:v>
                </c:pt>
                <c:pt idx="9">
                  <c:v>0.14960000000000001</c:v>
                </c:pt>
                <c:pt idx="10">
                  <c:v>0.17</c:v>
                </c:pt>
                <c:pt idx="11">
                  <c:v>0.1556932378254588</c:v>
                </c:pt>
                <c:pt idx="12">
                  <c:v>0.13</c:v>
                </c:pt>
                <c:pt idx="13">
                  <c:v>0.1145</c:v>
                </c:pt>
                <c:pt idx="14">
                  <c:v>0.1358</c:v>
                </c:pt>
              </c:numCache>
            </c:numRef>
          </c:val>
          <c:extLst>
            <c:ext xmlns:c16="http://schemas.microsoft.com/office/drawing/2014/chart" uri="{C3380CC4-5D6E-409C-BE32-E72D297353CC}">
              <c16:uniqueId val="{00000004-9649-4943-8583-FA3341C7B8BC}"/>
            </c:ext>
          </c:extLst>
        </c:ser>
        <c:ser>
          <c:idx val="2"/>
          <c:order val="1"/>
          <c:tx>
            <c:strRef>
              <c:f>Sheet1!$D$1</c:f>
              <c:strCache>
                <c:ptCount val="1"/>
                <c:pt idx="0">
                  <c:v>Tend to agree</c:v>
                </c:pt>
              </c:strCache>
            </c:strRef>
          </c:tx>
          <c:spPr>
            <a:solidFill>
              <a:schemeClr val="accent3"/>
            </a:solidFill>
          </c:spPr>
          <c:invertIfNegative val="0"/>
          <c:dLbls>
            <c:spPr>
              <a:noFill/>
              <a:ln>
                <a:noFill/>
              </a:ln>
              <a:effectLst/>
            </c:spPr>
            <c:txPr>
              <a:bodyPr/>
              <a:lstStyle/>
              <a:p>
                <a:pP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Sheet1!$A$2:$B$16</c:f>
              <c:multiLvlStrCache>
                <c:ptCount val="15"/>
                <c:lvl>
                  <c:pt idx="0">
                    <c:v>Winter 2023</c:v>
                  </c:pt>
                  <c:pt idx="1">
                    <c:v>Autumn 2023</c:v>
                  </c:pt>
                  <c:pt idx="2">
                    <c:v>Spring 2023</c:v>
                  </c:pt>
                  <c:pt idx="3">
                    <c:v>Winter 2022</c:v>
                  </c:pt>
                  <c:pt idx="4">
                    <c:v>Autumn 2022</c:v>
                  </c:pt>
                  <c:pt idx="5">
                    <c:v>Winter 2023</c:v>
                  </c:pt>
                  <c:pt idx="6">
                    <c:v>Autumn 2023</c:v>
                  </c:pt>
                  <c:pt idx="7">
                    <c:v>Spring 2023</c:v>
                  </c:pt>
                  <c:pt idx="8">
                    <c:v>Winter 2022</c:v>
                  </c:pt>
                  <c:pt idx="9">
                    <c:v>Autumn 2022</c:v>
                  </c:pt>
                  <c:pt idx="10">
                    <c:v>Winter 2023</c:v>
                  </c:pt>
                  <c:pt idx="11">
                    <c:v>Autumn 2023</c:v>
                  </c:pt>
                  <c:pt idx="12">
                    <c:v>Spring 2023</c:v>
                  </c:pt>
                  <c:pt idx="13">
                    <c:v>Winter 2022</c:v>
                  </c:pt>
                  <c:pt idx="14">
                    <c:v>Autumn 2022</c:v>
                  </c:pt>
                </c:lvl>
                <c:lvl>
                  <c:pt idx="0">
                    <c:v>The language used in the energy bill I receive is easy to understand</c:v>
                  </c:pt>
                  <c:pt idx="5">
                    <c:v>The energy bills I receive provide guidance on what I should do if I am worried about paying my bill</c:v>
                  </c:pt>
                  <c:pt idx="10">
                    <c:v>The supplier makes it easy for me to contact them if I need to</c:v>
                  </c:pt>
                </c:lvl>
              </c:multiLvlStrCache>
            </c:multiLvlStrRef>
          </c:cat>
          <c:val>
            <c:numRef>
              <c:f>Sheet1!$D$2:$D$16</c:f>
              <c:numCache>
                <c:formatCode>0%</c:formatCode>
                <c:ptCount val="15"/>
                <c:pt idx="0">
                  <c:v>0.39</c:v>
                </c:pt>
                <c:pt idx="1">
                  <c:v>0.43281888788150358</c:v>
                </c:pt>
                <c:pt idx="2">
                  <c:v>0.4</c:v>
                </c:pt>
                <c:pt idx="3">
                  <c:v>0.41410000000000002</c:v>
                </c:pt>
                <c:pt idx="4">
                  <c:v>0.37409999999999999</c:v>
                </c:pt>
                <c:pt idx="5">
                  <c:v>0.39</c:v>
                </c:pt>
                <c:pt idx="6">
                  <c:v>0.40671896743196218</c:v>
                </c:pt>
                <c:pt idx="7">
                  <c:v>0.41</c:v>
                </c:pt>
                <c:pt idx="8">
                  <c:v>0.4017</c:v>
                </c:pt>
                <c:pt idx="9">
                  <c:v>0.37219999999999998</c:v>
                </c:pt>
                <c:pt idx="10">
                  <c:v>0.34</c:v>
                </c:pt>
                <c:pt idx="11">
                  <c:v>0.36710072021684592</c:v>
                </c:pt>
                <c:pt idx="12">
                  <c:v>0.33</c:v>
                </c:pt>
                <c:pt idx="13">
                  <c:v>0.33360000000000001</c:v>
                </c:pt>
                <c:pt idx="14">
                  <c:v>0.31530000000000002</c:v>
                </c:pt>
              </c:numCache>
            </c:numRef>
          </c:val>
          <c:extLst>
            <c:ext xmlns:c16="http://schemas.microsoft.com/office/drawing/2014/chart" uri="{C3380CC4-5D6E-409C-BE32-E72D297353CC}">
              <c16:uniqueId val="{00000005-9649-4943-8583-FA3341C7B8BC}"/>
            </c:ext>
          </c:extLst>
        </c:ser>
        <c:ser>
          <c:idx val="3"/>
          <c:order val="2"/>
          <c:tx>
            <c:strRef>
              <c:f>Sheet1!$E$1</c:f>
              <c:strCache>
                <c:ptCount val="1"/>
                <c:pt idx="0">
                  <c:v>Neither agree nor disagree</c:v>
                </c:pt>
              </c:strCache>
            </c:strRef>
          </c:tx>
          <c:spPr>
            <a:solidFill>
              <a:schemeClr val="accent2">
                <a:lumMod val="60000"/>
                <a:lumOff val="40000"/>
              </a:schemeClr>
            </a:solidFill>
          </c:spPr>
          <c:invertIfNegative val="0"/>
          <c:dLbls>
            <c:spPr>
              <a:noFill/>
              <a:ln>
                <a:noFill/>
              </a:ln>
              <a:effectLst/>
            </c:spPr>
            <c:txPr>
              <a:bodyPr/>
              <a:lstStyle/>
              <a:p>
                <a:pP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Sheet1!$A$2:$B$16</c:f>
              <c:multiLvlStrCache>
                <c:ptCount val="15"/>
                <c:lvl>
                  <c:pt idx="0">
                    <c:v>Winter 2023</c:v>
                  </c:pt>
                  <c:pt idx="1">
                    <c:v>Autumn 2023</c:v>
                  </c:pt>
                  <c:pt idx="2">
                    <c:v>Spring 2023</c:v>
                  </c:pt>
                  <c:pt idx="3">
                    <c:v>Winter 2022</c:v>
                  </c:pt>
                  <c:pt idx="4">
                    <c:v>Autumn 2022</c:v>
                  </c:pt>
                  <c:pt idx="5">
                    <c:v>Winter 2023</c:v>
                  </c:pt>
                  <c:pt idx="6">
                    <c:v>Autumn 2023</c:v>
                  </c:pt>
                  <c:pt idx="7">
                    <c:v>Spring 2023</c:v>
                  </c:pt>
                  <c:pt idx="8">
                    <c:v>Winter 2022</c:v>
                  </c:pt>
                  <c:pt idx="9">
                    <c:v>Autumn 2022</c:v>
                  </c:pt>
                  <c:pt idx="10">
                    <c:v>Winter 2023</c:v>
                  </c:pt>
                  <c:pt idx="11">
                    <c:v>Autumn 2023</c:v>
                  </c:pt>
                  <c:pt idx="12">
                    <c:v>Spring 2023</c:v>
                  </c:pt>
                  <c:pt idx="13">
                    <c:v>Winter 2022</c:v>
                  </c:pt>
                  <c:pt idx="14">
                    <c:v>Autumn 2022</c:v>
                  </c:pt>
                </c:lvl>
                <c:lvl>
                  <c:pt idx="0">
                    <c:v>The language used in the energy bill I receive is easy to understand</c:v>
                  </c:pt>
                  <c:pt idx="5">
                    <c:v>The energy bills I receive provide guidance on what I should do if I am worried about paying my bill</c:v>
                  </c:pt>
                  <c:pt idx="10">
                    <c:v>The supplier makes it easy for me to contact them if I need to</c:v>
                  </c:pt>
                </c:lvl>
              </c:multiLvlStrCache>
            </c:multiLvlStrRef>
          </c:cat>
          <c:val>
            <c:numRef>
              <c:f>Sheet1!$E$2:$E$16</c:f>
              <c:numCache>
                <c:formatCode>0%</c:formatCode>
                <c:ptCount val="15"/>
                <c:pt idx="0">
                  <c:v>0.25</c:v>
                </c:pt>
                <c:pt idx="1">
                  <c:v>0.23280183405027571</c:v>
                </c:pt>
                <c:pt idx="2">
                  <c:v>0.25</c:v>
                </c:pt>
                <c:pt idx="3">
                  <c:v>0.26029999999999998</c:v>
                </c:pt>
                <c:pt idx="4">
                  <c:v>0.24890000000000001</c:v>
                </c:pt>
                <c:pt idx="5">
                  <c:v>0.31</c:v>
                </c:pt>
                <c:pt idx="6">
                  <c:v>0.29068765878912151</c:v>
                </c:pt>
                <c:pt idx="7">
                  <c:v>0.32</c:v>
                </c:pt>
                <c:pt idx="8">
                  <c:v>0.32329999999999998</c:v>
                </c:pt>
                <c:pt idx="9">
                  <c:v>0.30620000000000003</c:v>
                </c:pt>
                <c:pt idx="10">
                  <c:v>0.28000000000000003</c:v>
                </c:pt>
                <c:pt idx="11">
                  <c:v>0.2634908464341455</c:v>
                </c:pt>
                <c:pt idx="12">
                  <c:v>0.3</c:v>
                </c:pt>
                <c:pt idx="13">
                  <c:v>0.308</c:v>
                </c:pt>
                <c:pt idx="14">
                  <c:v>0.28089999999999998</c:v>
                </c:pt>
              </c:numCache>
            </c:numRef>
          </c:val>
          <c:extLst>
            <c:ext xmlns:c16="http://schemas.microsoft.com/office/drawing/2014/chart" uri="{C3380CC4-5D6E-409C-BE32-E72D297353CC}">
              <c16:uniqueId val="{00000006-9649-4943-8583-FA3341C7B8BC}"/>
            </c:ext>
          </c:extLst>
        </c:ser>
        <c:ser>
          <c:idx val="4"/>
          <c:order val="3"/>
          <c:tx>
            <c:strRef>
              <c:f>Sheet1!$F$1</c:f>
              <c:strCache>
                <c:ptCount val="1"/>
                <c:pt idx="0">
                  <c:v>Tend to disagree</c:v>
                </c:pt>
              </c:strCache>
            </c:strRef>
          </c:tx>
          <c:spPr>
            <a:solidFill>
              <a:schemeClr val="accent1">
                <a:lumMod val="60000"/>
                <a:lumOff val="40000"/>
              </a:schemeClr>
            </a:solidFill>
          </c:spPr>
          <c:invertIfNegative val="0"/>
          <c:dLbls>
            <c:spPr>
              <a:noFill/>
              <a:ln>
                <a:noFill/>
              </a:ln>
              <a:effectLst/>
            </c:spPr>
            <c:txPr>
              <a:bodyPr/>
              <a:lstStyle/>
              <a:p>
                <a:pPr algn="ct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Sheet1!$A$2:$B$16</c:f>
              <c:multiLvlStrCache>
                <c:ptCount val="15"/>
                <c:lvl>
                  <c:pt idx="0">
                    <c:v>Winter 2023</c:v>
                  </c:pt>
                  <c:pt idx="1">
                    <c:v>Autumn 2023</c:v>
                  </c:pt>
                  <c:pt idx="2">
                    <c:v>Spring 2023</c:v>
                  </c:pt>
                  <c:pt idx="3">
                    <c:v>Winter 2022</c:v>
                  </c:pt>
                  <c:pt idx="4">
                    <c:v>Autumn 2022</c:v>
                  </c:pt>
                  <c:pt idx="5">
                    <c:v>Winter 2023</c:v>
                  </c:pt>
                  <c:pt idx="6">
                    <c:v>Autumn 2023</c:v>
                  </c:pt>
                  <c:pt idx="7">
                    <c:v>Spring 2023</c:v>
                  </c:pt>
                  <c:pt idx="8">
                    <c:v>Winter 2022</c:v>
                  </c:pt>
                  <c:pt idx="9">
                    <c:v>Autumn 2022</c:v>
                  </c:pt>
                  <c:pt idx="10">
                    <c:v>Winter 2023</c:v>
                  </c:pt>
                  <c:pt idx="11">
                    <c:v>Autumn 2023</c:v>
                  </c:pt>
                  <c:pt idx="12">
                    <c:v>Spring 2023</c:v>
                  </c:pt>
                  <c:pt idx="13">
                    <c:v>Winter 2022</c:v>
                  </c:pt>
                  <c:pt idx="14">
                    <c:v>Autumn 2022</c:v>
                  </c:pt>
                </c:lvl>
                <c:lvl>
                  <c:pt idx="0">
                    <c:v>The language used in the energy bill I receive is easy to understand</c:v>
                  </c:pt>
                  <c:pt idx="5">
                    <c:v>The energy bills I receive provide guidance on what I should do if I am worried about paying my bill</c:v>
                  </c:pt>
                  <c:pt idx="10">
                    <c:v>The supplier makes it easy for me to contact them if I need to</c:v>
                  </c:pt>
                </c:lvl>
              </c:multiLvlStrCache>
            </c:multiLvlStrRef>
          </c:cat>
          <c:val>
            <c:numRef>
              <c:f>Sheet1!$F$2:$F$16</c:f>
              <c:numCache>
                <c:formatCode>0%</c:formatCode>
                <c:ptCount val="15"/>
                <c:pt idx="0">
                  <c:v>0.11</c:v>
                </c:pt>
                <c:pt idx="1">
                  <c:v>0.1153015276787575</c:v>
                </c:pt>
                <c:pt idx="2">
                  <c:v>0.14000000000000001</c:v>
                </c:pt>
                <c:pt idx="3">
                  <c:v>0.1278</c:v>
                </c:pt>
                <c:pt idx="4">
                  <c:v>0.12909999999999999</c:v>
                </c:pt>
                <c:pt idx="5">
                  <c:v>0.08</c:v>
                </c:pt>
                <c:pt idx="6">
                  <c:v>8.9749523814941737E-2</c:v>
                </c:pt>
                <c:pt idx="7">
                  <c:v>0.09</c:v>
                </c:pt>
                <c:pt idx="8">
                  <c:v>8.7900000000000006E-2</c:v>
                </c:pt>
                <c:pt idx="9">
                  <c:v>0.10299999999999999</c:v>
                </c:pt>
                <c:pt idx="10">
                  <c:v>0.14000000000000001</c:v>
                </c:pt>
                <c:pt idx="11">
                  <c:v>0.11559787594493121</c:v>
                </c:pt>
                <c:pt idx="12">
                  <c:v>0.14000000000000001</c:v>
                </c:pt>
                <c:pt idx="13">
                  <c:v>0.13730000000000001</c:v>
                </c:pt>
                <c:pt idx="14">
                  <c:v>0.1605</c:v>
                </c:pt>
              </c:numCache>
            </c:numRef>
          </c:val>
          <c:extLst>
            <c:ext xmlns:c16="http://schemas.microsoft.com/office/drawing/2014/chart" uri="{C3380CC4-5D6E-409C-BE32-E72D297353CC}">
              <c16:uniqueId val="{00000007-9649-4943-8583-FA3341C7B8BC}"/>
            </c:ext>
          </c:extLst>
        </c:ser>
        <c:ser>
          <c:idx val="5"/>
          <c:order val="4"/>
          <c:tx>
            <c:strRef>
              <c:f>Sheet1!$G$1</c:f>
              <c:strCache>
                <c:ptCount val="1"/>
                <c:pt idx="0">
                  <c:v>Strongly disagree</c:v>
                </c:pt>
              </c:strCache>
            </c:strRef>
          </c:tx>
          <c:spPr>
            <a:solidFill>
              <a:schemeClr val="accent1"/>
            </a:solidFill>
          </c:spPr>
          <c:invertIfNegative val="0"/>
          <c:dLbls>
            <c:spPr>
              <a:noFill/>
              <a:ln>
                <a:noFill/>
              </a:ln>
              <a:effectLst/>
            </c:spPr>
            <c:txPr>
              <a:bodyPr/>
              <a:lstStyle/>
              <a:p>
                <a:pPr>
                  <a:defRPr sz="100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Sheet1!$A$2:$B$16</c:f>
              <c:multiLvlStrCache>
                <c:ptCount val="15"/>
                <c:lvl>
                  <c:pt idx="0">
                    <c:v>Winter 2023</c:v>
                  </c:pt>
                  <c:pt idx="1">
                    <c:v>Autumn 2023</c:v>
                  </c:pt>
                  <c:pt idx="2">
                    <c:v>Spring 2023</c:v>
                  </c:pt>
                  <c:pt idx="3">
                    <c:v>Winter 2022</c:v>
                  </c:pt>
                  <c:pt idx="4">
                    <c:v>Autumn 2022</c:v>
                  </c:pt>
                  <c:pt idx="5">
                    <c:v>Winter 2023</c:v>
                  </c:pt>
                  <c:pt idx="6">
                    <c:v>Autumn 2023</c:v>
                  </c:pt>
                  <c:pt idx="7">
                    <c:v>Spring 2023</c:v>
                  </c:pt>
                  <c:pt idx="8">
                    <c:v>Winter 2022</c:v>
                  </c:pt>
                  <c:pt idx="9">
                    <c:v>Autumn 2022</c:v>
                  </c:pt>
                  <c:pt idx="10">
                    <c:v>Winter 2023</c:v>
                  </c:pt>
                  <c:pt idx="11">
                    <c:v>Autumn 2023</c:v>
                  </c:pt>
                  <c:pt idx="12">
                    <c:v>Spring 2023</c:v>
                  </c:pt>
                  <c:pt idx="13">
                    <c:v>Winter 2022</c:v>
                  </c:pt>
                  <c:pt idx="14">
                    <c:v>Autumn 2022</c:v>
                  </c:pt>
                </c:lvl>
                <c:lvl>
                  <c:pt idx="0">
                    <c:v>The language used in the energy bill I receive is easy to understand</c:v>
                  </c:pt>
                  <c:pt idx="5">
                    <c:v>The energy bills I receive provide guidance on what I should do if I am worried about paying my bill</c:v>
                  </c:pt>
                  <c:pt idx="10">
                    <c:v>The supplier makes it easy for me to contact them if I need to</c:v>
                  </c:pt>
                </c:lvl>
              </c:multiLvlStrCache>
            </c:multiLvlStrRef>
          </c:cat>
          <c:val>
            <c:numRef>
              <c:f>Sheet1!$G$2:$G$16</c:f>
              <c:numCache>
                <c:formatCode>0%</c:formatCode>
                <c:ptCount val="15"/>
                <c:pt idx="0">
                  <c:v>0.05</c:v>
                </c:pt>
                <c:pt idx="1">
                  <c:v>6.3304978331282805E-2</c:v>
                </c:pt>
                <c:pt idx="2">
                  <c:v>0.05</c:v>
                </c:pt>
                <c:pt idx="3">
                  <c:v>5.2499999999999998E-2</c:v>
                </c:pt>
                <c:pt idx="4">
                  <c:v>6.2799999999999995E-2</c:v>
                </c:pt>
                <c:pt idx="5">
                  <c:v>0.04</c:v>
                </c:pt>
                <c:pt idx="6">
                  <c:v>5.3072346100139771E-2</c:v>
                </c:pt>
                <c:pt idx="7">
                  <c:v>0.05</c:v>
                </c:pt>
                <c:pt idx="8">
                  <c:v>5.7500000000000002E-2</c:v>
                </c:pt>
                <c:pt idx="9">
                  <c:v>6.9000000000000006E-2</c:v>
                </c:pt>
                <c:pt idx="10">
                  <c:v>7.0000000000000007E-2</c:v>
                </c:pt>
                <c:pt idx="11">
                  <c:v>9.8117319578618536E-2</c:v>
                </c:pt>
                <c:pt idx="12">
                  <c:v>0.11</c:v>
                </c:pt>
                <c:pt idx="13">
                  <c:v>0.1066</c:v>
                </c:pt>
                <c:pt idx="14">
                  <c:v>0.1075</c:v>
                </c:pt>
              </c:numCache>
            </c:numRef>
          </c:val>
          <c:extLst>
            <c:ext xmlns:c16="http://schemas.microsoft.com/office/drawing/2014/chart" uri="{C3380CC4-5D6E-409C-BE32-E72D297353CC}">
              <c16:uniqueId val="{00000008-9649-4943-8583-FA3341C7B8BC}"/>
            </c:ext>
          </c:extLst>
        </c:ser>
        <c:dLbls>
          <c:showLegendKey val="0"/>
          <c:showVal val="0"/>
          <c:showCatName val="0"/>
          <c:showSerName val="0"/>
          <c:showPercent val="0"/>
          <c:showBubbleSize val="0"/>
        </c:dLbls>
        <c:gapWidth val="150"/>
        <c:overlap val="100"/>
        <c:axId val="-2068027336"/>
        <c:axId val="-2113994440"/>
      </c:barChart>
      <c:catAx>
        <c:axId val="-2068027336"/>
        <c:scaling>
          <c:orientation val="maxMin"/>
        </c:scaling>
        <c:delete val="0"/>
        <c:axPos val="b"/>
        <c:numFmt formatCode="General" sourceLinked="0"/>
        <c:majorTickMark val="none"/>
        <c:minorTickMark val="none"/>
        <c:tickLblPos val="low"/>
        <c:txPr>
          <a:bodyPr/>
          <a:lstStyle/>
          <a:p>
            <a:pPr>
              <a:defRPr>
                <a:latin typeface="+mn-lt"/>
              </a:defRPr>
            </a:pPr>
            <a:endParaRPr lang="en-US"/>
          </a:p>
        </c:txPr>
        <c:crossAx val="-2113994440"/>
        <c:crosses val="autoZero"/>
        <c:auto val="1"/>
        <c:lblAlgn val="ctr"/>
        <c:lblOffset val="100"/>
        <c:noMultiLvlLbl val="0"/>
      </c:catAx>
      <c:valAx>
        <c:axId val="-2113994440"/>
        <c:scaling>
          <c:orientation val="minMax"/>
          <c:max val="1"/>
        </c:scaling>
        <c:delete val="1"/>
        <c:axPos val="r"/>
        <c:numFmt formatCode="0%" sourceLinked="1"/>
        <c:majorTickMark val="out"/>
        <c:minorTickMark val="none"/>
        <c:tickLblPos val="nextTo"/>
        <c:crossAx val="-2068027336"/>
        <c:crosses val="autoZero"/>
        <c:crossBetween val="between"/>
      </c:valAx>
    </c:plotArea>
    <c:legend>
      <c:legendPos val="t"/>
      <c:layout>
        <c:manualLayout>
          <c:xMode val="edge"/>
          <c:yMode val="edge"/>
          <c:x val="0.17404582373413593"/>
          <c:y val="6.6908009221999173E-2"/>
          <c:w val="0.63302669147731627"/>
          <c:h val="5.353014880392562E-2"/>
        </c:manualLayout>
      </c:layout>
      <c:overlay val="0"/>
      <c:txPr>
        <a:bodyPr/>
        <a:lstStyle/>
        <a:p>
          <a:pPr>
            <a:defRPr>
              <a:latin typeface="+mn-lt"/>
            </a:defRPr>
          </a:pPr>
          <a:endParaRPr lang="en-US"/>
        </a:p>
      </c:txPr>
    </c:legend>
    <c:plotVisOnly val="1"/>
    <c:dispBlanksAs val="gap"/>
    <c:showDLblsOverMax val="1"/>
  </c:chart>
  <c:txPr>
    <a:bodyPr/>
    <a:lstStyle/>
    <a:p>
      <a:pPr>
        <a:defRPr sz="1200">
          <a:solidFill>
            <a:schemeClr val="tx1"/>
          </a:solidFill>
          <a:latin typeface="+mj-lt"/>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143737696850399"/>
          <c:y val="0.17081031716876369"/>
          <c:w val="0.47825012303149605"/>
          <c:h val="0.814592814369128"/>
        </c:manualLayout>
      </c:layout>
      <c:barChart>
        <c:barDir val="bar"/>
        <c:grouping val="clustered"/>
        <c:varyColors val="0"/>
        <c:ser>
          <c:idx val="4"/>
          <c:order val="0"/>
          <c:tx>
            <c:strRef>
              <c:f>Sheet1!$F$1</c:f>
              <c:strCache>
                <c:ptCount val="1"/>
                <c:pt idx="0">
                  <c:v>Autumn 2022</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lgn="ct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The language used in the energy bill I receive is easy to understand</c:v>
                </c:pt>
                <c:pt idx="1">
                  <c:v>The energy bills I receive provide guidance on what I should do if I am worried about paying my bill</c:v>
                </c:pt>
                <c:pt idx="2">
                  <c:v>My supplier dealt with my issue/query well when I contacted them recently</c:v>
                </c:pt>
                <c:pt idx="3">
                  <c:v>The supplier makes it easy for me to contact them if I need to</c:v>
                </c:pt>
                <c:pt idx="4">
                  <c:v>My supplier treats me fairly in their dealings with me</c:v>
                </c:pt>
                <c:pt idx="5">
                  <c:v>My supplier offers a good price for energy</c:v>
                </c:pt>
                <c:pt idx="6">
                  <c:v>The supplier I use is the only one available to me</c:v>
                </c:pt>
              </c:strCache>
            </c:strRef>
          </c:cat>
          <c:val>
            <c:numRef>
              <c:f>Sheet1!$F$2:$F$7</c:f>
              <c:numCache>
                <c:formatCode>0%</c:formatCode>
                <c:ptCount val="6"/>
                <c:pt idx="0">
                  <c:v>0.55930000000000002</c:v>
                </c:pt>
                <c:pt idx="1">
                  <c:v>0.52180000000000004</c:v>
                </c:pt>
                <c:pt idx="3">
                  <c:v>0.4511</c:v>
                </c:pt>
                <c:pt idx="4">
                  <c:v>0.43209999999999998</c:v>
                </c:pt>
                <c:pt idx="5">
                  <c:v>0.23230000000000001</c:v>
                </c:pt>
              </c:numCache>
            </c:numRef>
          </c:val>
          <c:extLst>
            <c:ext xmlns:c16="http://schemas.microsoft.com/office/drawing/2014/chart" uri="{C3380CC4-5D6E-409C-BE32-E72D297353CC}">
              <c16:uniqueId val="{00000000-2B4A-4CF2-95F3-BB788FE10123}"/>
            </c:ext>
          </c:extLst>
        </c:ser>
        <c:ser>
          <c:idx val="2"/>
          <c:order val="1"/>
          <c:tx>
            <c:strRef>
              <c:f>Sheet1!$D$1</c:f>
              <c:strCache>
                <c:ptCount val="1"/>
                <c:pt idx="0">
                  <c:v>Winter 2022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The language used in the energy bill I receive is easy to understand</c:v>
                </c:pt>
                <c:pt idx="1">
                  <c:v>The energy bills I receive provide guidance on what I should do if I am worried about paying my bill</c:v>
                </c:pt>
                <c:pt idx="2">
                  <c:v>My supplier dealt with my issue/query well when I contacted them recently</c:v>
                </c:pt>
                <c:pt idx="3">
                  <c:v>The supplier makes it easy for me to contact them if I need to</c:v>
                </c:pt>
                <c:pt idx="4">
                  <c:v>My supplier treats me fairly in their dealings with me</c:v>
                </c:pt>
                <c:pt idx="5">
                  <c:v>My supplier offers a good price for energy</c:v>
                </c:pt>
                <c:pt idx="6">
                  <c:v>The supplier I use is the only one available to me</c:v>
                </c:pt>
              </c:strCache>
            </c:strRef>
          </c:cat>
          <c:val>
            <c:numRef>
              <c:f>Sheet1!$D$2:$D$7</c:f>
              <c:numCache>
                <c:formatCode>0%</c:formatCode>
                <c:ptCount val="6"/>
                <c:pt idx="0">
                  <c:v>0.56000000000000005</c:v>
                </c:pt>
                <c:pt idx="1">
                  <c:v>0.53</c:v>
                </c:pt>
                <c:pt idx="3">
                  <c:v>0.45</c:v>
                </c:pt>
                <c:pt idx="4">
                  <c:v>0.44</c:v>
                </c:pt>
                <c:pt idx="5">
                  <c:v>0.23</c:v>
                </c:pt>
              </c:numCache>
            </c:numRef>
          </c:val>
          <c:extLst>
            <c:ext xmlns:c16="http://schemas.microsoft.com/office/drawing/2014/chart" uri="{C3380CC4-5D6E-409C-BE32-E72D297353CC}">
              <c16:uniqueId val="{00000000-AA2D-4AE3-8B72-ABFA57FAF7CD}"/>
            </c:ext>
          </c:extLst>
        </c:ser>
        <c:ser>
          <c:idx val="3"/>
          <c:order val="2"/>
          <c:tx>
            <c:strRef>
              <c:f>Sheet1!$E$1</c:f>
              <c:strCache>
                <c:ptCount val="1"/>
                <c:pt idx="0">
                  <c:v>Spring 2023</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lgn="ct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B8CC-4D25-8A30-7512C654ADF7}"/>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The language used in the energy bill I receive is easy to understand</c:v>
                </c:pt>
                <c:pt idx="1">
                  <c:v>The energy bills I receive provide guidance on what I should do if I am worried about paying my bill</c:v>
                </c:pt>
                <c:pt idx="2">
                  <c:v>My supplier dealt with my issue/query well when I contacted them recently</c:v>
                </c:pt>
                <c:pt idx="3">
                  <c:v>The supplier makes it easy for me to contact them if I need to</c:v>
                </c:pt>
                <c:pt idx="4">
                  <c:v>My supplier treats me fairly in their dealings with me</c:v>
                </c:pt>
                <c:pt idx="5">
                  <c:v>My supplier offers a good price for energy</c:v>
                </c:pt>
                <c:pt idx="6">
                  <c:v>The supplier I use is the only one available to me</c:v>
                </c:pt>
              </c:strCache>
            </c:strRef>
          </c:cat>
          <c:val>
            <c:numRef>
              <c:f>Sheet1!$E$2:$E$7</c:f>
              <c:numCache>
                <c:formatCode>0%</c:formatCode>
                <c:ptCount val="6"/>
                <c:pt idx="0">
                  <c:v>0.56000000000000005</c:v>
                </c:pt>
                <c:pt idx="1">
                  <c:v>0.54</c:v>
                </c:pt>
                <c:pt idx="3">
                  <c:v>0.46</c:v>
                </c:pt>
                <c:pt idx="4">
                  <c:v>0.42</c:v>
                </c:pt>
                <c:pt idx="5">
                  <c:v>0.22</c:v>
                </c:pt>
              </c:numCache>
            </c:numRef>
          </c:val>
          <c:extLst>
            <c:ext xmlns:c16="http://schemas.microsoft.com/office/drawing/2014/chart" uri="{C3380CC4-5D6E-409C-BE32-E72D297353CC}">
              <c16:uniqueId val="{00000000-A554-45C9-BA75-C0EC941C0EB0}"/>
            </c:ext>
          </c:extLst>
        </c:ser>
        <c:ser>
          <c:idx val="1"/>
          <c:order val="3"/>
          <c:tx>
            <c:strRef>
              <c:f>Sheet1!$C$1</c:f>
              <c:strCache>
                <c:ptCount val="1"/>
                <c:pt idx="0">
                  <c:v>Autumn 2023</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lgn="ct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The language used in the energy bill I receive is easy to understand</c:v>
                </c:pt>
                <c:pt idx="1">
                  <c:v>The energy bills I receive provide guidance on what I should do if I am worried about paying my bill</c:v>
                </c:pt>
                <c:pt idx="2">
                  <c:v>My supplier dealt with my issue/query well when I contacted them recently</c:v>
                </c:pt>
                <c:pt idx="3">
                  <c:v>The supplier makes it easy for me to contact them if I need to</c:v>
                </c:pt>
                <c:pt idx="4">
                  <c:v>My supplier treats me fairly in their dealings with me</c:v>
                </c:pt>
                <c:pt idx="5">
                  <c:v>My supplier offers a good price for energy</c:v>
                </c:pt>
                <c:pt idx="6">
                  <c:v>The supplier I use is the only one available to me</c:v>
                </c:pt>
              </c:strCache>
            </c:strRef>
          </c:cat>
          <c:val>
            <c:numRef>
              <c:f>Sheet1!$C$2:$C$7</c:f>
              <c:numCache>
                <c:formatCode>0%</c:formatCode>
                <c:ptCount val="6"/>
                <c:pt idx="0">
                  <c:v>0.58859165993968399</c:v>
                </c:pt>
                <c:pt idx="1">
                  <c:v>0.56649047129579688</c:v>
                </c:pt>
                <c:pt idx="2">
                  <c:v>0.53</c:v>
                </c:pt>
                <c:pt idx="3">
                  <c:v>0.52279395804230466</c:v>
                </c:pt>
                <c:pt idx="4">
                  <c:v>0.47724983473877303</c:v>
                </c:pt>
                <c:pt idx="5">
                  <c:v>0.30200935476272628</c:v>
                </c:pt>
              </c:numCache>
            </c:numRef>
          </c:val>
          <c:extLst>
            <c:ext xmlns:c16="http://schemas.microsoft.com/office/drawing/2014/chart" uri="{C3380CC4-5D6E-409C-BE32-E72D297353CC}">
              <c16:uniqueId val="{00000001-1273-417E-A49C-505F6C2A191B}"/>
            </c:ext>
          </c:extLst>
        </c:ser>
        <c:ser>
          <c:idx val="0"/>
          <c:order val="4"/>
          <c:tx>
            <c:strRef>
              <c:f>Sheet1!$B$1</c:f>
              <c:strCache>
                <c:ptCount val="1"/>
                <c:pt idx="0">
                  <c:v>Winter 2023</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lgn="ct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The language used in the energy bill I receive is easy to understand</c:v>
                </c:pt>
                <c:pt idx="1">
                  <c:v>The energy bills I receive provide guidance on what I should do if I am worried about paying my bill</c:v>
                </c:pt>
                <c:pt idx="2">
                  <c:v>My supplier dealt with my issue/query well when I contacted them recently</c:v>
                </c:pt>
                <c:pt idx="3">
                  <c:v>The supplier makes it easy for me to contact them if I need to</c:v>
                </c:pt>
                <c:pt idx="4">
                  <c:v>My supplier treats me fairly in their dealings with me</c:v>
                </c:pt>
                <c:pt idx="5">
                  <c:v>My supplier offers a good price for energy</c:v>
                </c:pt>
                <c:pt idx="6">
                  <c:v>The supplier I use is the only one available to me</c:v>
                </c:pt>
              </c:strCache>
            </c:strRef>
          </c:cat>
          <c:val>
            <c:numRef>
              <c:f>Sheet1!$B$2:$B$7</c:f>
              <c:numCache>
                <c:formatCode>0%</c:formatCode>
                <c:ptCount val="6"/>
                <c:pt idx="0">
                  <c:v>0.57999999999999996</c:v>
                </c:pt>
                <c:pt idx="1">
                  <c:v>0.56999999999999995</c:v>
                </c:pt>
                <c:pt idx="2">
                  <c:v>0.55000000000000004</c:v>
                </c:pt>
                <c:pt idx="3">
                  <c:v>0.51</c:v>
                </c:pt>
                <c:pt idx="4">
                  <c:v>0.49</c:v>
                </c:pt>
                <c:pt idx="5">
                  <c:v>0.31</c:v>
                </c:pt>
              </c:numCache>
            </c:numRef>
          </c:val>
          <c:extLst>
            <c:ext xmlns:c16="http://schemas.microsoft.com/office/drawing/2014/chart" uri="{C3380CC4-5D6E-409C-BE32-E72D297353CC}">
              <c16:uniqueId val="{00000000-1273-417E-A49C-505F6C2A191B}"/>
            </c:ext>
          </c:extLst>
        </c:ser>
        <c:ser>
          <c:idx val="5"/>
          <c:order val="5"/>
          <c:tx>
            <c:strRef>
              <c:f>Sheet1!$G$1</c:f>
              <c:strCache>
                <c:ptCount val="1"/>
              </c:strCache>
            </c:strRef>
          </c:tx>
          <c:spPr>
            <a:solidFill>
              <a:schemeClr val="accent6"/>
            </a:solidFill>
            <a:ln>
              <a:noFill/>
            </a:ln>
            <a:effectLst/>
          </c:spPr>
          <c:invertIfNegative val="0"/>
          <c:cat>
            <c:strRef>
              <c:f>Sheet1!$A$2:$A$9</c:f>
              <c:strCache>
                <c:ptCount val="7"/>
                <c:pt idx="0">
                  <c:v>The language used in the energy bill I receive is easy to understand</c:v>
                </c:pt>
                <c:pt idx="1">
                  <c:v>The energy bills I receive provide guidance on what I should do if I am worried about paying my bill</c:v>
                </c:pt>
                <c:pt idx="2">
                  <c:v>My supplier dealt with my issue/query well when I contacted them recently</c:v>
                </c:pt>
                <c:pt idx="3">
                  <c:v>The supplier makes it easy for me to contact them if I need to</c:v>
                </c:pt>
                <c:pt idx="4">
                  <c:v>My supplier treats me fairly in their dealings with me</c:v>
                </c:pt>
                <c:pt idx="5">
                  <c:v>My supplier offers a good price for energy</c:v>
                </c:pt>
                <c:pt idx="6">
                  <c:v>The supplier I use is the only one available to me</c:v>
                </c:pt>
              </c:strCache>
            </c:strRef>
          </c:cat>
          <c:val>
            <c:numRef>
              <c:f>Sheet1!$G$2:$G$7</c:f>
              <c:numCache>
                <c:formatCode>General</c:formatCode>
                <c:ptCount val="6"/>
              </c:numCache>
            </c:numRef>
          </c:val>
          <c:extLst>
            <c:ext xmlns:c16="http://schemas.microsoft.com/office/drawing/2014/chart" uri="{C3380CC4-5D6E-409C-BE32-E72D297353CC}">
              <c16:uniqueId val="{00000000-11C9-4F72-BF5D-EDAF0F4FDD39}"/>
            </c:ext>
          </c:extLst>
        </c:ser>
        <c:dLbls>
          <c:showLegendKey val="0"/>
          <c:showVal val="0"/>
          <c:showCatName val="0"/>
          <c:showSerName val="0"/>
          <c:showPercent val="0"/>
          <c:showBubbleSize val="0"/>
        </c:dLbls>
        <c:gapWidth val="50"/>
        <c:axId val="90649344"/>
        <c:axId val="90673472"/>
      </c:barChart>
      <c:catAx>
        <c:axId val="90649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0673472"/>
        <c:crosses val="autoZero"/>
        <c:auto val="1"/>
        <c:lblAlgn val="ctr"/>
        <c:lblOffset val="100"/>
        <c:noMultiLvlLbl val="0"/>
      </c:catAx>
      <c:valAx>
        <c:axId val="90673472"/>
        <c:scaling>
          <c:orientation val="minMax"/>
        </c:scaling>
        <c:delete val="1"/>
        <c:axPos val="t"/>
        <c:numFmt formatCode="0%" sourceLinked="1"/>
        <c:majorTickMark val="none"/>
        <c:minorTickMark val="none"/>
        <c:tickLblPos val="nextTo"/>
        <c:crossAx val="90649344"/>
        <c:crosses val="autoZero"/>
        <c:crossBetween val="between"/>
      </c:valAx>
      <c:spPr>
        <a:noFill/>
        <a:ln>
          <a:noFill/>
        </a:ln>
        <a:effectLst/>
      </c:spPr>
    </c:plotArea>
    <c:legend>
      <c:legendPos val="b"/>
      <c:legendEntry>
        <c:idx val="5"/>
        <c:delete val="1"/>
      </c:legendEntry>
      <c:layout>
        <c:manualLayout>
          <c:xMode val="edge"/>
          <c:yMode val="edge"/>
          <c:x val="0.11612930789024599"/>
          <c:y val="0.12338347487689247"/>
          <c:w val="0.783634733842418"/>
          <c:h val="4.621168126436491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GB" sz="1100">
                <a:solidFill>
                  <a:schemeClr val="tx1"/>
                </a:solidFill>
              </a:rPr>
              <a:t>% of complaints</a:t>
            </a:r>
            <a:r>
              <a:rPr lang="en-GB" sz="1100" baseline="0">
                <a:solidFill>
                  <a:schemeClr val="tx1"/>
                </a:solidFill>
              </a:rPr>
              <a:t> categorised </a:t>
            </a:r>
            <a:r>
              <a:rPr lang="en-GB" sz="1100">
                <a:solidFill>
                  <a:schemeClr val="tx1"/>
                </a:solidFill>
              </a:rPr>
              <a:t>as priority</a:t>
            </a:r>
          </a:p>
        </c:rich>
      </c:tx>
      <c:layout>
        <c:manualLayout>
          <c:xMode val="edge"/>
          <c:yMode val="edge"/>
          <c:x val="0.22824132327043853"/>
          <c:y val="8.265092407101930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tx>
            <c:strRef>
              <c:f>Sheet1!$D$2</c:f>
              <c:strCache>
                <c:ptCount val="1"/>
                <c:pt idx="0">
                  <c:v>% of complaints classed as priority</c:v>
                </c:pt>
              </c:strCache>
            </c:strRef>
          </c:tx>
          <c:spPr>
            <a:solidFill>
              <a:srgbClr val="008D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Sheet1!$C$3:$C$14</c:f>
              <c:strCache>
                <c:ptCount val="12"/>
                <c:pt idx="0">
                  <c:v>Q1 21/22</c:v>
                </c:pt>
                <c:pt idx="1">
                  <c:v>Q2 21/22</c:v>
                </c:pt>
                <c:pt idx="2">
                  <c:v>Q3 21/22</c:v>
                </c:pt>
                <c:pt idx="3">
                  <c:v>Q4 21/22</c:v>
                </c:pt>
                <c:pt idx="4">
                  <c:v>Q1 22/23</c:v>
                </c:pt>
                <c:pt idx="5">
                  <c:v>Q2 22/23</c:v>
                </c:pt>
                <c:pt idx="6">
                  <c:v>Q3 22/23</c:v>
                </c:pt>
                <c:pt idx="7">
                  <c:v>Q4 22/23</c:v>
                </c:pt>
                <c:pt idx="8">
                  <c:v>Q1 23/24</c:v>
                </c:pt>
                <c:pt idx="9">
                  <c:v>Q2 23/24</c:v>
                </c:pt>
                <c:pt idx="10">
                  <c:v>Q3 23/24</c:v>
                </c:pt>
                <c:pt idx="11">
                  <c:v>Q4 23/24</c:v>
                </c:pt>
              </c:strCache>
            </c:strRef>
          </c:cat>
          <c:val>
            <c:numRef>
              <c:f>Sheet1!$D$3:$D$14</c:f>
              <c:numCache>
                <c:formatCode>0%</c:formatCode>
                <c:ptCount val="12"/>
                <c:pt idx="0">
                  <c:v>0.30215364834458375</c:v>
                </c:pt>
                <c:pt idx="1">
                  <c:v>0.35170685875352331</c:v>
                </c:pt>
                <c:pt idx="2">
                  <c:v>0.55169920462762112</c:v>
                </c:pt>
                <c:pt idx="3">
                  <c:v>0.59109131403118043</c:v>
                </c:pt>
                <c:pt idx="4">
                  <c:v>0.69844609906118482</c:v>
                </c:pt>
                <c:pt idx="5">
                  <c:v>0.83249087335018257</c:v>
                </c:pt>
                <c:pt idx="6">
                  <c:v>0.84286006965785698</c:v>
                </c:pt>
                <c:pt idx="7">
                  <c:v>0.85143881310365432</c:v>
                </c:pt>
                <c:pt idx="8">
                  <c:v>0.82851683783138286</c:v>
                </c:pt>
                <c:pt idx="9">
                  <c:v>0.80249999999999999</c:v>
                </c:pt>
                <c:pt idx="10">
                  <c:v>0.82670787594585948</c:v>
                </c:pt>
                <c:pt idx="11">
                  <c:v>0.8</c:v>
                </c:pt>
              </c:numCache>
            </c:numRef>
          </c:val>
          <c:extLst>
            <c:ext xmlns:c16="http://schemas.microsoft.com/office/drawing/2014/chart" uri="{C3380CC4-5D6E-409C-BE32-E72D297353CC}">
              <c16:uniqueId val="{00000000-C428-4C75-8F95-F308A9BC0F51}"/>
            </c:ext>
          </c:extLst>
        </c:ser>
        <c:dLbls>
          <c:showLegendKey val="0"/>
          <c:showVal val="0"/>
          <c:showCatName val="0"/>
          <c:showSerName val="0"/>
          <c:showPercent val="0"/>
          <c:showBubbleSize val="0"/>
        </c:dLbls>
        <c:gapWidth val="182"/>
        <c:axId val="766502792"/>
        <c:axId val="766504232"/>
      </c:barChart>
      <c:catAx>
        <c:axId val="7665027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766504232"/>
        <c:crosses val="autoZero"/>
        <c:auto val="1"/>
        <c:lblAlgn val="ctr"/>
        <c:lblOffset val="100"/>
        <c:noMultiLvlLbl val="0"/>
      </c:catAx>
      <c:valAx>
        <c:axId val="7665042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766502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a:latin typeface="Tahoma" panose="020B0604030504040204" pitchFamily="34" charset="0"/>
                <a:ea typeface="Tahoma" panose="020B0604030504040204" pitchFamily="34" charset="0"/>
                <a:cs typeface="Tahoma" panose="020B0604030504040204" pitchFamily="34" charset="0"/>
              </a:rPr>
              <a:t>Main</a:t>
            </a:r>
            <a:r>
              <a:rPr lang="en-US" baseline="0">
                <a:latin typeface="Tahoma" panose="020B0604030504040204" pitchFamily="34" charset="0"/>
                <a:ea typeface="Tahoma" panose="020B0604030504040204" pitchFamily="34" charset="0"/>
                <a:cs typeface="Tahoma" panose="020B0604030504040204" pitchFamily="34" charset="0"/>
              </a:rPr>
              <a:t> outcomes</a:t>
            </a:r>
            <a:endParaRPr lang="en-US">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tx>
            <c:strRef>
              <c:f>Sheet1!$E$4</c:f>
              <c:strCache>
                <c:ptCount val="1"/>
                <c:pt idx="0">
                  <c:v>% of cases</c:v>
                </c:pt>
              </c:strCache>
            </c:strRef>
          </c:tx>
          <c:spPr>
            <a:solidFill>
              <a:srgbClr val="008D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Sheet1!$D$5:$D$10</c:f>
              <c:strCache>
                <c:ptCount val="6"/>
                <c:pt idx="0">
                  <c:v>Initial Debt Advice – Signposting to Advice Agency</c:v>
                </c:pt>
                <c:pt idx="1">
                  <c:v>Referral to Advice Agency</c:v>
                </c:pt>
                <c:pt idx="2">
                  <c:v>Benefit Advice – Income Maximisation – Signposting to Advice Agency</c:v>
                </c:pt>
                <c:pt idx="3">
                  <c:v>Signposting support to Advice Agency</c:v>
                </c:pt>
                <c:pt idx="4">
                  <c:v>Benefit Check– Unconfirmed Entitlement</c:v>
                </c:pt>
                <c:pt idx="5">
                  <c:v>Trust Funds</c:v>
                </c:pt>
              </c:strCache>
            </c:strRef>
          </c:cat>
          <c:val>
            <c:numRef>
              <c:f>Sheet1!$E$5:$E$10</c:f>
              <c:numCache>
                <c:formatCode>0%</c:formatCode>
                <c:ptCount val="6"/>
                <c:pt idx="0">
                  <c:v>3.7499999999999999E-2</c:v>
                </c:pt>
                <c:pt idx="1">
                  <c:v>3.7499999999999999E-2</c:v>
                </c:pt>
                <c:pt idx="2">
                  <c:v>0.1125</c:v>
                </c:pt>
                <c:pt idx="3">
                  <c:v>0.15</c:v>
                </c:pt>
                <c:pt idx="4">
                  <c:v>0.17499999999999999</c:v>
                </c:pt>
                <c:pt idx="5">
                  <c:v>0.26250000000000001</c:v>
                </c:pt>
              </c:numCache>
            </c:numRef>
          </c:val>
          <c:extLst>
            <c:ext xmlns:c16="http://schemas.microsoft.com/office/drawing/2014/chart" uri="{C3380CC4-5D6E-409C-BE32-E72D297353CC}">
              <c16:uniqueId val="{00000000-9D88-43B0-A220-B3F6810C1E6A}"/>
            </c:ext>
          </c:extLst>
        </c:ser>
        <c:dLbls>
          <c:showLegendKey val="0"/>
          <c:showVal val="0"/>
          <c:showCatName val="0"/>
          <c:showSerName val="0"/>
          <c:showPercent val="0"/>
          <c:showBubbleSize val="0"/>
        </c:dLbls>
        <c:gapWidth val="182"/>
        <c:axId val="696382584"/>
        <c:axId val="696382944"/>
      </c:barChart>
      <c:catAx>
        <c:axId val="696382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96382944"/>
        <c:crosses val="autoZero"/>
        <c:auto val="1"/>
        <c:lblAlgn val="ctr"/>
        <c:lblOffset val="100"/>
        <c:noMultiLvlLbl val="0"/>
      </c:catAx>
      <c:valAx>
        <c:axId val="6963829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6382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GB" sz="1100"/>
              <a:t>All case types</a:t>
            </a:r>
          </a:p>
          <a:p>
            <a:pPr>
              <a:defRPr sz="1100"/>
            </a:pPr>
            <a:r>
              <a:rPr lang="en-GB" sz="1100"/>
              <a:t>England and Wales</a:t>
            </a:r>
          </a:p>
        </c:rich>
      </c:tx>
      <c:layout>
        <c:manualLayout>
          <c:xMode val="edge"/>
          <c:yMode val="edge"/>
          <c:x val="0.31241985359104973"/>
          <c:y val="5.4729219644381516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spPr>
            <a:solidFill>
              <a:schemeClr val="accent5"/>
            </a:solidFill>
            <a:ln w="19050">
              <a:solidFill>
                <a:schemeClr val="lt1"/>
              </a:solidFill>
            </a:ln>
            <a:effectLst/>
          </c:spPr>
          <c:invertIfNegative val="0"/>
          <c:dPt>
            <c:idx val="0"/>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1-E918-44F2-B668-CD8B848C3F57}"/>
              </c:ext>
            </c:extLst>
          </c:dPt>
          <c:dPt>
            <c:idx val="1"/>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3-E918-44F2-B668-CD8B848C3F57}"/>
              </c:ext>
            </c:extLst>
          </c:dPt>
          <c:dPt>
            <c:idx val="2"/>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5-E918-44F2-B668-CD8B848C3F5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Sheet1!$C$4:$C$6</c:f>
              <c:strCache>
                <c:ptCount val="3"/>
                <c:pt idx="0">
                  <c:v>Citizens Advice Consumer Service </c:v>
                </c:pt>
                <c:pt idx="1">
                  <c:v>Direct from consumer</c:v>
                </c:pt>
                <c:pt idx="2">
                  <c:v>Ombudsman</c:v>
                </c:pt>
              </c:strCache>
            </c:strRef>
          </c:cat>
          <c:val>
            <c:numRef>
              <c:f>Sheet1!$D$4:$D$6</c:f>
              <c:numCache>
                <c:formatCode>0%</c:formatCode>
                <c:ptCount val="3"/>
                <c:pt idx="0">
                  <c:v>0.90467111534795042</c:v>
                </c:pt>
                <c:pt idx="1">
                  <c:v>7.7683508102955198E-2</c:v>
                </c:pt>
                <c:pt idx="2">
                  <c:v>2.3832221163012392E-2</c:v>
                </c:pt>
              </c:numCache>
            </c:numRef>
          </c:val>
          <c:extLst>
            <c:ext xmlns:c16="http://schemas.microsoft.com/office/drawing/2014/chart" uri="{C3380CC4-5D6E-409C-BE32-E72D297353CC}">
              <c16:uniqueId val="{00000006-E918-44F2-B668-CD8B848C3F57}"/>
            </c:ext>
          </c:extLst>
        </c:ser>
        <c:dLbls>
          <c:showLegendKey val="0"/>
          <c:showVal val="0"/>
          <c:showCatName val="0"/>
          <c:showSerName val="0"/>
          <c:showPercent val="0"/>
          <c:showBubbleSize val="0"/>
        </c:dLbls>
        <c:gapWidth val="100"/>
        <c:axId val="1181239064"/>
        <c:axId val="1181238344"/>
      </c:barChart>
      <c:catAx>
        <c:axId val="11812390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81238344"/>
        <c:crosses val="autoZero"/>
        <c:auto val="1"/>
        <c:lblAlgn val="ctr"/>
        <c:lblOffset val="100"/>
        <c:noMultiLvlLbl val="0"/>
      </c:catAx>
      <c:valAx>
        <c:axId val="11812383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812390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GB" sz="1100">
                <a:latin typeface="Tahoma" panose="020B0604030504040204" pitchFamily="34" charset="0"/>
                <a:ea typeface="Tahoma" panose="020B0604030504040204" pitchFamily="34" charset="0"/>
                <a:cs typeface="Tahoma" panose="020B0604030504040204" pitchFamily="34" charset="0"/>
              </a:rPr>
              <a:t>All case types </a:t>
            </a:r>
          </a:p>
          <a:p>
            <a:pPr>
              <a:defRPr sz="1100">
                <a:latin typeface="Tahoma" panose="020B0604030504040204" pitchFamily="34" charset="0"/>
                <a:ea typeface="Tahoma" panose="020B0604030504040204" pitchFamily="34" charset="0"/>
                <a:cs typeface="Tahoma" panose="020B0604030504040204" pitchFamily="34" charset="0"/>
              </a:defRPr>
            </a:pPr>
            <a:r>
              <a:rPr lang="en-GB" sz="1100">
                <a:latin typeface="Tahoma" panose="020B0604030504040204" pitchFamily="34" charset="0"/>
                <a:ea typeface="Tahoma" panose="020B0604030504040204" pitchFamily="34" charset="0"/>
                <a:cs typeface="Tahoma" panose="020B0604030504040204" pitchFamily="34" charset="0"/>
              </a:rPr>
              <a:t>Scotland</a:t>
            </a:r>
          </a:p>
        </c:rich>
      </c:tx>
      <c:layout>
        <c:manualLayout>
          <c:xMode val="edge"/>
          <c:yMode val="edge"/>
          <c:x val="0.41600005749212171"/>
          <c:y val="8.2003555639735354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spPr>
            <a:solidFill>
              <a:schemeClr val="accent5"/>
            </a:solidFill>
            <a:ln w="19050">
              <a:solidFill>
                <a:srgbClr val="008D9B"/>
              </a:solidFill>
            </a:ln>
            <a:effectLst/>
          </c:spPr>
          <c:invertIfNegative val="0"/>
          <c:dPt>
            <c:idx val="0"/>
            <c:invertIfNegative val="0"/>
            <c:bubble3D val="0"/>
            <c:spPr>
              <a:solidFill>
                <a:schemeClr val="accent5"/>
              </a:solidFill>
              <a:ln w="19050">
                <a:solidFill>
                  <a:srgbClr val="008D9B"/>
                </a:solidFill>
              </a:ln>
              <a:effectLst/>
            </c:spPr>
            <c:extLst>
              <c:ext xmlns:c16="http://schemas.microsoft.com/office/drawing/2014/chart" uri="{C3380CC4-5D6E-409C-BE32-E72D297353CC}">
                <c16:uniqueId val="{00000001-D71E-4D05-94C7-12CA5AF76543}"/>
              </c:ext>
            </c:extLst>
          </c:dPt>
          <c:dPt>
            <c:idx val="1"/>
            <c:invertIfNegative val="0"/>
            <c:bubble3D val="0"/>
            <c:spPr>
              <a:solidFill>
                <a:schemeClr val="accent5"/>
              </a:solidFill>
              <a:ln w="19050">
                <a:solidFill>
                  <a:srgbClr val="008D9B"/>
                </a:solidFill>
              </a:ln>
              <a:effectLst/>
            </c:spPr>
            <c:extLst>
              <c:ext xmlns:c16="http://schemas.microsoft.com/office/drawing/2014/chart" uri="{C3380CC4-5D6E-409C-BE32-E72D297353CC}">
                <c16:uniqueId val="{00000003-D71E-4D05-94C7-12CA5AF76543}"/>
              </c:ext>
            </c:extLst>
          </c:dPt>
          <c:dPt>
            <c:idx val="2"/>
            <c:invertIfNegative val="0"/>
            <c:bubble3D val="0"/>
            <c:spPr>
              <a:solidFill>
                <a:srgbClr val="008D9B"/>
              </a:solidFill>
              <a:ln w="19050">
                <a:solidFill>
                  <a:srgbClr val="008D9B"/>
                </a:solidFill>
              </a:ln>
              <a:effectLst/>
            </c:spPr>
            <c:extLst>
              <c:ext xmlns:c16="http://schemas.microsoft.com/office/drawing/2014/chart" uri="{C3380CC4-5D6E-409C-BE32-E72D297353CC}">
                <c16:uniqueId val="{00000005-D71E-4D05-94C7-12CA5AF76543}"/>
              </c:ext>
            </c:extLst>
          </c:dPt>
          <c:dPt>
            <c:idx val="3"/>
            <c:invertIfNegative val="0"/>
            <c:bubble3D val="0"/>
            <c:spPr>
              <a:solidFill>
                <a:schemeClr val="accent5"/>
              </a:solidFill>
              <a:ln w="19050">
                <a:solidFill>
                  <a:srgbClr val="008D9B"/>
                </a:solidFill>
              </a:ln>
              <a:effectLst/>
            </c:spPr>
            <c:extLst>
              <c:ext xmlns:c16="http://schemas.microsoft.com/office/drawing/2014/chart" uri="{C3380CC4-5D6E-409C-BE32-E72D297353CC}">
                <c16:uniqueId val="{00000007-D71E-4D05-94C7-12CA5AF7654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Sheet1!$C$11:$C$14</c:f>
              <c:strCache>
                <c:ptCount val="3"/>
                <c:pt idx="0">
                  <c:v>Advice Direct Scotland </c:v>
                </c:pt>
                <c:pt idx="1">
                  <c:v>Direct from consumer</c:v>
                </c:pt>
                <c:pt idx="2">
                  <c:v>Ombudsman</c:v>
                </c:pt>
              </c:strCache>
            </c:strRef>
          </c:cat>
          <c:val>
            <c:numRef>
              <c:f>Sheet1!$D$11:$D$14</c:f>
              <c:numCache>
                <c:formatCode>0%</c:formatCode>
                <c:ptCount val="4"/>
                <c:pt idx="0">
                  <c:v>0.8</c:v>
                </c:pt>
                <c:pt idx="1">
                  <c:v>0.14000000000000001</c:v>
                </c:pt>
                <c:pt idx="2">
                  <c:v>0.02</c:v>
                </c:pt>
              </c:numCache>
            </c:numRef>
          </c:val>
          <c:extLst>
            <c:ext xmlns:c16="http://schemas.microsoft.com/office/drawing/2014/chart" uri="{C3380CC4-5D6E-409C-BE32-E72D297353CC}">
              <c16:uniqueId val="{0000000C-D71E-4D05-94C7-12CA5AF76543}"/>
            </c:ext>
          </c:extLst>
        </c:ser>
        <c:dLbls>
          <c:showLegendKey val="0"/>
          <c:showVal val="0"/>
          <c:showCatName val="0"/>
          <c:showSerName val="0"/>
          <c:showPercent val="0"/>
          <c:showBubbleSize val="0"/>
        </c:dLbls>
        <c:gapWidth val="100"/>
        <c:axId val="1077598152"/>
        <c:axId val="1077601752"/>
      </c:barChart>
      <c:catAx>
        <c:axId val="10775981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077601752"/>
        <c:crosses val="autoZero"/>
        <c:auto val="1"/>
        <c:lblAlgn val="ctr"/>
        <c:lblOffset val="100"/>
        <c:noMultiLvlLbl val="0"/>
      </c:catAx>
      <c:valAx>
        <c:axId val="1077601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7598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1100">
                <a:latin typeface="Tahoma" panose="020B0604030504040204" pitchFamily="34" charset="0"/>
                <a:ea typeface="Tahoma" panose="020B0604030504040204" pitchFamily="34" charset="0"/>
                <a:cs typeface="Tahoma" panose="020B0604030504040204" pitchFamily="34" charset="0"/>
              </a:rPr>
              <a:t>Geographical</a:t>
            </a:r>
            <a:r>
              <a:rPr lang="en-US" sz="1100" baseline="0">
                <a:latin typeface="Tahoma" panose="020B0604030504040204" pitchFamily="34" charset="0"/>
                <a:ea typeface="Tahoma" panose="020B0604030504040204" pitchFamily="34" charset="0"/>
                <a:cs typeface="Tahoma" panose="020B0604030504040204" pitchFamily="34" charset="0"/>
              </a:rPr>
              <a:t> Split - Complaints</a:t>
            </a:r>
            <a:endParaRPr lang="en-US" sz="1100">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0.30196168870977508"/>
          <c:y val="0.23853613411099395"/>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13698943491118265"/>
          <c:y val="0.36380264887842978"/>
          <c:w val="0.79373922242567274"/>
          <c:h val="0.4047037764841625"/>
        </c:manualLayout>
      </c:layout>
      <c:doughnutChart>
        <c:varyColors val="1"/>
        <c:ser>
          <c:idx val="0"/>
          <c:order val="0"/>
          <c:tx>
            <c:strRef>
              <c:f>Sheet1!$B$1</c:f>
              <c:strCache>
                <c:ptCount val="1"/>
                <c:pt idx="0">
                  <c:v>Column1</c:v>
                </c:pt>
              </c:strCache>
            </c:strRef>
          </c:tx>
          <c:dPt>
            <c:idx val="0"/>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1-6129-47E6-9FD6-2B409BF1755C}"/>
              </c:ext>
            </c:extLst>
          </c:dPt>
          <c:dPt>
            <c:idx val="1"/>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2-6129-47E6-9FD6-2B409BF1755C}"/>
              </c:ext>
            </c:extLst>
          </c:dPt>
          <c:dLbls>
            <c:dLbl>
              <c:idx val="0"/>
              <c:layout>
                <c:manualLayout>
                  <c:x val="0.18678973089516607"/>
                  <c:y val="0.10578716479212763"/>
                </c:manualLayout>
              </c:layout>
              <c:showLegendKey val="0"/>
              <c:showVal val="0"/>
              <c:showCatName val="1"/>
              <c:showSerName val="0"/>
              <c:showPercent val="1"/>
              <c:showBubbleSize val="0"/>
              <c:extLst>
                <c:ext xmlns:c15="http://schemas.microsoft.com/office/drawing/2012/chart" uri="{CE6537A1-D6FC-4f65-9D91-7224C49458BB}">
                  <c15:layout>
                    <c:manualLayout>
                      <c:w val="0.4271445056207645"/>
                      <c:h val="0.19407625195956149"/>
                    </c:manualLayout>
                  </c15:layout>
                </c:ext>
                <c:ext xmlns:c16="http://schemas.microsoft.com/office/drawing/2014/chart" uri="{C3380CC4-5D6E-409C-BE32-E72D297353CC}">
                  <c16:uniqueId val="{00000001-6129-47E6-9FD6-2B409BF1755C}"/>
                </c:ext>
              </c:extLst>
            </c:dLbl>
            <c:dLbl>
              <c:idx val="1"/>
              <c:layout>
                <c:manualLayout>
                  <c:x val="-0.18437215093895098"/>
                  <c:y val="-2.7202413803690016E-2"/>
                </c:manualLayout>
              </c:layout>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868202463232275"/>
                      <c:h val="9.3741945867529985E-2"/>
                    </c:manualLayout>
                  </c15:layout>
                </c:ext>
                <c:ext xmlns:c16="http://schemas.microsoft.com/office/drawing/2014/chart" uri="{C3380CC4-5D6E-409C-BE32-E72D297353CC}">
                  <c16:uniqueId val="{00000002-6129-47E6-9FD6-2B409BF1755C}"/>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Sheet1!$A$2:$A$3</c:f>
              <c:strCache>
                <c:ptCount val="2"/>
                <c:pt idx="0">
                  <c:v>England &amp; Wales</c:v>
                </c:pt>
                <c:pt idx="1">
                  <c:v>Scotland</c:v>
                </c:pt>
              </c:strCache>
            </c:strRef>
          </c:cat>
          <c:val>
            <c:numRef>
              <c:f>Sheet1!$B$2:$B$3</c:f>
              <c:numCache>
                <c:formatCode>0%</c:formatCode>
                <c:ptCount val="2"/>
                <c:pt idx="0">
                  <c:v>0.92</c:v>
                </c:pt>
                <c:pt idx="1">
                  <c:v>0.08</c:v>
                </c:pt>
              </c:numCache>
            </c:numRef>
          </c:val>
          <c:extLst>
            <c:ext xmlns:c16="http://schemas.microsoft.com/office/drawing/2014/chart" uri="{C3380CC4-5D6E-409C-BE32-E72D297353CC}">
              <c16:uniqueId val="{00000000-6129-47E6-9FD6-2B409BF1755C}"/>
            </c:ext>
          </c:extLst>
        </c:ser>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1100">
                <a:latin typeface="Tahoma" panose="020B0604030504040204" pitchFamily="34" charset="0"/>
                <a:ea typeface="Tahoma" panose="020B0604030504040204" pitchFamily="34" charset="0"/>
                <a:cs typeface="Tahoma" panose="020B0604030504040204" pitchFamily="34" charset="0"/>
              </a:rPr>
              <a:t>Composition</a:t>
            </a:r>
            <a:r>
              <a:rPr lang="en-US" sz="1100" baseline="0">
                <a:latin typeface="Tahoma" panose="020B0604030504040204" pitchFamily="34" charset="0"/>
                <a:ea typeface="Tahoma" panose="020B0604030504040204" pitchFamily="34" charset="0"/>
                <a:cs typeface="Tahoma" panose="020B0604030504040204" pitchFamily="34" charset="0"/>
              </a:rPr>
              <a:t> of complaints </a:t>
            </a:r>
          </a:p>
          <a:p>
            <a:pPr>
              <a:defRPr sz="1100">
                <a:latin typeface="Tahoma" panose="020B0604030504040204" pitchFamily="34" charset="0"/>
                <a:ea typeface="Tahoma" panose="020B0604030504040204" pitchFamily="34" charset="0"/>
                <a:cs typeface="Tahoma" panose="020B0604030504040204" pitchFamily="34" charset="0"/>
              </a:defRPr>
            </a:pPr>
            <a:r>
              <a:rPr lang="en-US" sz="1100">
                <a:latin typeface="Tahoma" panose="020B0604030504040204" pitchFamily="34" charset="0"/>
                <a:ea typeface="Tahoma" panose="020B0604030504040204" pitchFamily="34" charset="0"/>
                <a:cs typeface="Tahoma" panose="020B0604030504040204" pitchFamily="34" charset="0"/>
              </a:rPr>
              <a:t>Scotland</a:t>
            </a:r>
          </a:p>
        </c:rich>
      </c:tx>
      <c:layout>
        <c:manualLayout>
          <c:xMode val="edge"/>
          <c:yMode val="edge"/>
          <c:x val="0.32102174741387829"/>
          <c:y val="0.1104055240019208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pieChart>
        <c:varyColors val="1"/>
        <c:ser>
          <c:idx val="0"/>
          <c:order val="0"/>
          <c:tx>
            <c:strRef>
              <c:f>Sheet1!$B$1</c:f>
              <c:strCache>
                <c:ptCount val="1"/>
                <c:pt idx="0">
                  <c:v>England and Wales</c:v>
                </c:pt>
              </c:strCache>
            </c:strRef>
          </c:tx>
          <c:spPr>
            <a:solidFill>
              <a:srgbClr val="FFFF00"/>
            </a:solidFill>
          </c:spPr>
          <c:explosion val="8"/>
          <c:dPt>
            <c:idx val="0"/>
            <c:bubble3D val="0"/>
            <c:explosion val="22"/>
            <c:spPr>
              <a:solidFill>
                <a:srgbClr val="FFC000"/>
              </a:solidFill>
              <a:ln w="19050">
                <a:solidFill>
                  <a:srgbClr val="008D9B"/>
                </a:solidFill>
              </a:ln>
              <a:effectLst/>
            </c:spPr>
            <c:extLst>
              <c:ext xmlns:c16="http://schemas.microsoft.com/office/drawing/2014/chart" uri="{C3380CC4-5D6E-409C-BE32-E72D297353CC}">
                <c16:uniqueId val="{00000001-EDAA-41CA-A90C-4AB0F3469A4E}"/>
              </c:ext>
            </c:extLst>
          </c:dPt>
          <c:dPt>
            <c:idx val="1"/>
            <c:bubble3D val="0"/>
            <c:spPr>
              <a:solidFill>
                <a:srgbClr val="008D9B"/>
              </a:solidFill>
              <a:ln w="19050">
                <a:solidFill>
                  <a:schemeClr val="lt1"/>
                </a:solidFill>
              </a:ln>
              <a:effectLst/>
            </c:spPr>
            <c:extLst>
              <c:ext xmlns:c16="http://schemas.microsoft.com/office/drawing/2014/chart" uri="{C3380CC4-5D6E-409C-BE32-E72D297353CC}">
                <c16:uniqueId val="{00000002-EDAA-41CA-A90C-4AB0F3469A4E}"/>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6576-4DD9-A2C7-D91D05EB0843}"/>
              </c:ext>
            </c:extLst>
          </c:dPt>
          <c:dPt>
            <c:idx val="3"/>
            <c:bubble3D val="0"/>
            <c:spPr>
              <a:solidFill>
                <a:srgbClr val="FFFF00"/>
              </a:solidFill>
              <a:ln w="19050">
                <a:solidFill>
                  <a:schemeClr val="lt1"/>
                </a:solidFill>
              </a:ln>
              <a:effectLst/>
            </c:spPr>
            <c:extLst>
              <c:ext xmlns:c16="http://schemas.microsoft.com/office/drawing/2014/chart" uri="{C3380CC4-5D6E-409C-BE32-E72D297353CC}">
                <c16:uniqueId val="{00000007-6576-4DD9-A2C7-D91D05EB0843}"/>
              </c:ext>
            </c:extLst>
          </c:dPt>
          <c:dLbls>
            <c:dLbl>
              <c:idx val="0"/>
              <c:showLegendKey val="0"/>
              <c:showVal val="0"/>
              <c:showCatName val="1"/>
              <c:showSerName val="0"/>
              <c:showPercent val="1"/>
              <c:showBubbleSize val="0"/>
              <c:extLst>
                <c:ext xmlns:c15="http://schemas.microsoft.com/office/drawing/2012/chart" uri="{CE6537A1-D6FC-4f65-9D91-7224C49458BB}">
                  <c15:layout>
                    <c:manualLayout>
                      <c:w val="0.27076165342440622"/>
                      <c:h val="0.312687902360823"/>
                    </c:manualLayout>
                  </c15:layout>
                </c:ext>
                <c:ext xmlns:c16="http://schemas.microsoft.com/office/drawing/2014/chart" uri="{C3380CC4-5D6E-409C-BE32-E72D297353CC}">
                  <c16:uniqueId val="{00000001-EDAA-41CA-A90C-4AB0F3469A4E}"/>
                </c:ext>
              </c:extLst>
            </c:dLbl>
            <c:dLbl>
              <c:idx val="1"/>
              <c:layout>
                <c:manualLayout>
                  <c:x val="-0.18281375689750073"/>
                  <c:y val="6.5717817821404678E-2"/>
                </c:manualLayout>
              </c:layout>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153976206268787"/>
                      <c:h val="0.30781656207050717"/>
                    </c:manualLayout>
                  </c15:layout>
                </c:ext>
                <c:ext xmlns:c16="http://schemas.microsoft.com/office/drawing/2014/chart" uri="{C3380CC4-5D6E-409C-BE32-E72D297353CC}">
                  <c16:uniqueId val="{00000002-EDAA-41CA-A90C-4AB0F3469A4E}"/>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2"/>
                <c:pt idx="0">
                  <c:v>Priority Complaints</c:v>
                </c:pt>
                <c:pt idx="1">
                  <c:v>Complex complaints</c:v>
                </c:pt>
              </c:strCache>
            </c:strRef>
          </c:cat>
          <c:val>
            <c:numRef>
              <c:f>Sheet1!$B$2:$B$5</c:f>
              <c:numCache>
                <c:formatCode>0%</c:formatCode>
                <c:ptCount val="4"/>
                <c:pt idx="0">
                  <c:v>0.92</c:v>
                </c:pt>
                <c:pt idx="1">
                  <c:v>0.08</c:v>
                </c:pt>
              </c:numCache>
            </c:numRef>
          </c:val>
          <c:extLst>
            <c:ext xmlns:c16="http://schemas.microsoft.com/office/drawing/2014/chart" uri="{C3380CC4-5D6E-409C-BE32-E72D297353CC}">
              <c16:uniqueId val="{00000000-EDAA-41CA-A90C-4AB0F3469A4E}"/>
            </c:ext>
          </c:extLst>
        </c:ser>
        <c:dLbls>
          <c:showLegendKey val="0"/>
          <c:showVal val="0"/>
          <c:showCatName val="1"/>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100">
                <a:latin typeface="Tahoma" panose="020B0604030504040204" pitchFamily="34" charset="0"/>
                <a:ea typeface="Tahoma" panose="020B0604030504040204" pitchFamily="34" charset="0"/>
                <a:cs typeface="Tahoma" panose="020B0604030504040204" pitchFamily="34" charset="0"/>
              </a:rPr>
              <a:t>Composition of complaints England &amp; Wales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Composition of complaints England</c:v>
                </c:pt>
              </c:strCache>
            </c:strRef>
          </c:tx>
          <c:dPt>
            <c:idx val="0"/>
            <c:bubble3D val="0"/>
            <c:explosion val="13"/>
            <c:spPr>
              <a:solidFill>
                <a:srgbClr val="FFC000"/>
              </a:solidFill>
              <a:ln w="19050">
                <a:solidFill>
                  <a:srgbClr val="008D9B"/>
                </a:solidFill>
              </a:ln>
              <a:effectLst/>
            </c:spPr>
            <c:extLst>
              <c:ext xmlns:c16="http://schemas.microsoft.com/office/drawing/2014/chart" uri="{C3380CC4-5D6E-409C-BE32-E72D297353CC}">
                <c16:uniqueId val="{00000001-836D-4F0E-9212-B3C343BB4BF3}"/>
              </c:ext>
            </c:extLst>
          </c:dPt>
          <c:dPt>
            <c:idx val="1"/>
            <c:bubble3D val="0"/>
            <c:spPr>
              <a:solidFill>
                <a:srgbClr val="008D9B"/>
              </a:solidFill>
              <a:ln w="19050">
                <a:solidFill>
                  <a:schemeClr val="lt1"/>
                </a:solidFill>
              </a:ln>
              <a:effectLst/>
            </c:spPr>
            <c:extLst>
              <c:ext xmlns:c16="http://schemas.microsoft.com/office/drawing/2014/chart" uri="{C3380CC4-5D6E-409C-BE32-E72D297353CC}">
                <c16:uniqueId val="{00000002-836D-4F0E-9212-B3C343BB4BF3}"/>
              </c:ext>
            </c:extLst>
          </c:dPt>
          <c:dLbls>
            <c:dLbl>
              <c:idx val="0"/>
              <c:showLegendKey val="0"/>
              <c:showVal val="0"/>
              <c:showCatName val="1"/>
              <c:showSerName val="0"/>
              <c:showPercent val="1"/>
              <c:showBubbleSize val="0"/>
              <c:extLst>
                <c:ext xmlns:c15="http://schemas.microsoft.com/office/drawing/2012/chart" uri="{CE6537A1-D6FC-4f65-9D91-7224C49458BB}">
                  <c15:layout>
                    <c:manualLayout>
                      <c:w val="0.27841488978267953"/>
                      <c:h val="0.25050694089755221"/>
                    </c:manualLayout>
                  </c15:layout>
                </c:ext>
                <c:ext xmlns:c16="http://schemas.microsoft.com/office/drawing/2014/chart" uri="{C3380CC4-5D6E-409C-BE32-E72D297353CC}">
                  <c16:uniqueId val="{00000001-836D-4F0E-9212-B3C343BB4BF3}"/>
                </c:ext>
              </c:extLst>
            </c:dLbl>
            <c:dLbl>
              <c:idx val="1"/>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noAutofit/>
                </a:bodyPr>
                <a:lstStyle/>
                <a:p>
                  <a:pPr>
                    <a:defRPr sz="900" b="0" i="0" u="none" strike="noStrike" kern="1200" baseline="0">
                      <a:solidFill>
                        <a:schemeClr val="dk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214630786097721"/>
                      <c:h val="0.35855309931970841"/>
                    </c:manualLayout>
                  </c15:layout>
                </c:ext>
                <c:ext xmlns:c16="http://schemas.microsoft.com/office/drawing/2014/chart" uri="{C3380CC4-5D6E-409C-BE32-E72D297353CC}">
                  <c16:uniqueId val="{00000002-836D-4F0E-9212-B3C343BB4BF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Sheet1!$A$2:$A$3</c:f>
              <c:strCache>
                <c:ptCount val="2"/>
                <c:pt idx="0">
                  <c:v>Priority complaints</c:v>
                </c:pt>
                <c:pt idx="1">
                  <c:v>Complex complaints</c:v>
                </c:pt>
              </c:strCache>
            </c:strRef>
          </c:cat>
          <c:val>
            <c:numRef>
              <c:f>Sheet1!$B$2:$B$3</c:f>
              <c:numCache>
                <c:formatCode>0%</c:formatCode>
                <c:ptCount val="2"/>
                <c:pt idx="0">
                  <c:v>0.78</c:v>
                </c:pt>
                <c:pt idx="1">
                  <c:v>0.22</c:v>
                </c:pt>
              </c:numCache>
            </c:numRef>
          </c:val>
          <c:extLst>
            <c:ext xmlns:c16="http://schemas.microsoft.com/office/drawing/2014/chart" uri="{C3380CC4-5D6E-409C-BE32-E72D297353CC}">
              <c16:uniqueId val="{00000000-836D-4F0E-9212-B3C343BB4BF3}"/>
            </c:ext>
          </c:extLst>
        </c:ser>
        <c:dLbls>
          <c:showLegendKey val="0"/>
          <c:showVal val="0"/>
          <c:showCatName val="1"/>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Safeguarding</a:t>
            </a:r>
            <a:r>
              <a:rPr lang="en-US" baseline="0"/>
              <a:t> Concerns Logged</a:t>
            </a:r>
            <a:endParaRPr lang="en-US"/>
          </a:p>
        </c:rich>
      </c:tx>
      <c:layout>
        <c:manualLayout>
          <c:xMode val="edge"/>
          <c:yMode val="edge"/>
          <c:x val="0.1448341705111434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'Cases Logged over time'!$C$23</c:f>
              <c:strCache>
                <c:ptCount val="1"/>
                <c:pt idx="0">
                  <c:v>Total</c:v>
                </c:pt>
              </c:strCache>
            </c:strRef>
          </c:tx>
          <c:spPr>
            <a:ln w="28575" cap="rnd">
              <a:solidFill>
                <a:srgbClr val="FF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'Cases Logged over time'!$B$24:$B$29</c:f>
              <c:strCache>
                <c:ptCount val="6"/>
                <c:pt idx="0">
                  <c:v>Q3 22/23</c:v>
                </c:pt>
                <c:pt idx="1">
                  <c:v>Q4 22/23</c:v>
                </c:pt>
                <c:pt idx="2">
                  <c:v>Q1 23/24</c:v>
                </c:pt>
                <c:pt idx="3">
                  <c:v>Q2 23/24</c:v>
                </c:pt>
                <c:pt idx="4">
                  <c:v>Q3 23/24</c:v>
                </c:pt>
                <c:pt idx="5">
                  <c:v>Q4 23/24</c:v>
                </c:pt>
              </c:strCache>
            </c:strRef>
          </c:cat>
          <c:val>
            <c:numRef>
              <c:f>'Cases Logged over time'!$C$24:$C$29</c:f>
              <c:numCache>
                <c:formatCode>General</c:formatCode>
                <c:ptCount val="6"/>
                <c:pt idx="0">
                  <c:v>83</c:v>
                </c:pt>
                <c:pt idx="1">
                  <c:v>44</c:v>
                </c:pt>
                <c:pt idx="2">
                  <c:v>51</c:v>
                </c:pt>
                <c:pt idx="3">
                  <c:v>54</c:v>
                </c:pt>
                <c:pt idx="4">
                  <c:v>70</c:v>
                </c:pt>
                <c:pt idx="5">
                  <c:v>84</c:v>
                </c:pt>
              </c:numCache>
            </c:numRef>
          </c:val>
          <c:smooth val="0"/>
          <c:extLst>
            <c:ext xmlns:c16="http://schemas.microsoft.com/office/drawing/2014/chart" uri="{C3380CC4-5D6E-409C-BE32-E72D297353CC}">
              <c16:uniqueId val="{00000000-5227-4F79-BE0A-A9FCCF0B60A3}"/>
            </c:ext>
          </c:extLst>
        </c:ser>
        <c:dLbls>
          <c:showLegendKey val="0"/>
          <c:showVal val="0"/>
          <c:showCatName val="0"/>
          <c:showSerName val="0"/>
          <c:showPercent val="0"/>
          <c:showBubbleSize val="0"/>
        </c:dLbls>
        <c:smooth val="0"/>
        <c:axId val="761015664"/>
        <c:axId val="761016384"/>
      </c:lineChart>
      <c:catAx>
        <c:axId val="761015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1016384"/>
        <c:crosses val="autoZero"/>
        <c:auto val="1"/>
        <c:lblAlgn val="ctr"/>
        <c:lblOffset val="100"/>
        <c:noMultiLvlLbl val="0"/>
      </c:catAx>
      <c:valAx>
        <c:axId val="761016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1015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withinLinear" id="18">
  <a:schemeClr val="accent5"/>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s>
</file>

<file path=ppt/diagrams/_rels/data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ata7.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rawing7.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1CC435-C3A1-4818-9C96-AB18097DB589}" type="doc">
      <dgm:prSet loTypeId="urn:microsoft.com/office/officeart/2005/8/layout/cycle6" loCatId="cycle" qsTypeId="urn:microsoft.com/office/officeart/2005/8/quickstyle/simple1" qsCatId="simple" csTypeId="urn:microsoft.com/office/officeart/2005/8/colors/accent3_1" csCatId="accent3" phldr="1"/>
      <dgm:spPr/>
      <dgm:t>
        <a:bodyPr/>
        <a:lstStyle/>
        <a:p>
          <a:endParaRPr lang="en-GB"/>
        </a:p>
      </dgm:t>
    </dgm:pt>
    <dgm:pt modelId="{E85561E8-545F-4C21-B1DB-5A95D60C4B13}">
      <dgm:prSet custT="1"/>
      <dgm:spPr/>
      <dgm:t>
        <a:bodyPr/>
        <a:lstStyle/>
        <a:p>
          <a:r>
            <a:rPr lang="en-US" sz="800"/>
            <a:t>96% of cases domestic</a:t>
          </a:r>
          <a:endParaRPr lang="en-GB" sz="800"/>
        </a:p>
      </dgm:t>
    </dgm:pt>
    <dgm:pt modelId="{81716EE5-8D2A-4DB1-BC70-D83122FD3D62}" type="parTrans" cxnId="{F0A2B91E-7697-4999-B95F-49E4127376F4}">
      <dgm:prSet/>
      <dgm:spPr/>
      <dgm:t>
        <a:bodyPr/>
        <a:lstStyle/>
        <a:p>
          <a:endParaRPr lang="en-GB"/>
        </a:p>
      </dgm:t>
    </dgm:pt>
    <dgm:pt modelId="{2F7F7502-8569-4201-8CE8-30C60B48C238}" type="sibTrans" cxnId="{F0A2B91E-7697-4999-B95F-49E4127376F4}">
      <dgm:prSet/>
      <dgm:spPr/>
      <dgm:t>
        <a:bodyPr/>
        <a:lstStyle/>
        <a:p>
          <a:endParaRPr lang="en-GB"/>
        </a:p>
      </dgm:t>
    </dgm:pt>
    <dgm:pt modelId="{BB00A988-4C6C-4DF2-B928-B322B7D3EF5C}">
      <dgm:prSet custT="1"/>
      <dgm:spPr/>
      <dgm:t>
        <a:bodyPr/>
        <a:lstStyle/>
        <a:p>
          <a:r>
            <a:rPr lang="en-US" sz="800"/>
            <a:t>71% of complaints involve self disconnection</a:t>
          </a:r>
          <a:endParaRPr lang="en-GB" sz="800"/>
        </a:p>
      </dgm:t>
    </dgm:pt>
    <dgm:pt modelId="{CFD91F1C-E79C-48D1-9328-4B4E820E41FA}" type="parTrans" cxnId="{9D867A46-B8D5-48E6-980F-D42AAB432862}">
      <dgm:prSet/>
      <dgm:spPr/>
      <dgm:t>
        <a:bodyPr/>
        <a:lstStyle/>
        <a:p>
          <a:endParaRPr lang="en-GB"/>
        </a:p>
      </dgm:t>
    </dgm:pt>
    <dgm:pt modelId="{0FB478E3-21DD-4BA6-ACA3-1A699C95B9B4}" type="sibTrans" cxnId="{9D867A46-B8D5-48E6-980F-D42AAB432862}">
      <dgm:prSet/>
      <dgm:spPr/>
      <dgm:t>
        <a:bodyPr/>
        <a:lstStyle/>
        <a:p>
          <a:endParaRPr lang="en-GB"/>
        </a:p>
      </dgm:t>
    </dgm:pt>
    <dgm:pt modelId="{4ED1E7B2-C75D-4EA8-AB2E-D39A31E5D2BB}" type="pres">
      <dgm:prSet presAssocID="{DA1CC435-C3A1-4818-9C96-AB18097DB589}" presName="cycle" presStyleCnt="0">
        <dgm:presLayoutVars>
          <dgm:dir/>
          <dgm:resizeHandles val="exact"/>
        </dgm:presLayoutVars>
      </dgm:prSet>
      <dgm:spPr/>
    </dgm:pt>
    <dgm:pt modelId="{6B524D18-1B8F-4B4A-A773-D798186C4374}" type="pres">
      <dgm:prSet presAssocID="{E85561E8-545F-4C21-B1DB-5A95D60C4B13}" presName="node" presStyleLbl="node1" presStyleIdx="0" presStyleCnt="2">
        <dgm:presLayoutVars>
          <dgm:bulletEnabled val="1"/>
        </dgm:presLayoutVars>
      </dgm:prSet>
      <dgm:spPr/>
    </dgm:pt>
    <dgm:pt modelId="{5503307E-8A98-4AB2-8A85-3D2950F39585}" type="pres">
      <dgm:prSet presAssocID="{E85561E8-545F-4C21-B1DB-5A95D60C4B13}" presName="spNode" presStyleCnt="0"/>
      <dgm:spPr/>
    </dgm:pt>
    <dgm:pt modelId="{87F93F01-E7FA-45A6-BBF7-18FC3F7CB457}" type="pres">
      <dgm:prSet presAssocID="{2F7F7502-8569-4201-8CE8-30C60B48C238}" presName="sibTrans" presStyleLbl="sibTrans1D1" presStyleIdx="0" presStyleCnt="2"/>
      <dgm:spPr/>
    </dgm:pt>
    <dgm:pt modelId="{B597CD64-B60A-4881-B70B-512444353D82}" type="pres">
      <dgm:prSet presAssocID="{BB00A988-4C6C-4DF2-B928-B322B7D3EF5C}" presName="node" presStyleLbl="node1" presStyleIdx="1" presStyleCnt="2">
        <dgm:presLayoutVars>
          <dgm:bulletEnabled val="1"/>
        </dgm:presLayoutVars>
      </dgm:prSet>
      <dgm:spPr/>
    </dgm:pt>
    <dgm:pt modelId="{D26C2A35-6261-44F9-86EE-473F2403A5E6}" type="pres">
      <dgm:prSet presAssocID="{BB00A988-4C6C-4DF2-B928-B322B7D3EF5C}" presName="spNode" presStyleCnt="0"/>
      <dgm:spPr/>
    </dgm:pt>
    <dgm:pt modelId="{76ED9C13-4508-4353-AC6D-EA4BAE394943}" type="pres">
      <dgm:prSet presAssocID="{0FB478E3-21DD-4BA6-ACA3-1A699C95B9B4}" presName="sibTrans" presStyleLbl="sibTrans1D1" presStyleIdx="1" presStyleCnt="2"/>
      <dgm:spPr/>
    </dgm:pt>
  </dgm:ptLst>
  <dgm:cxnLst>
    <dgm:cxn modelId="{F0A2B91E-7697-4999-B95F-49E4127376F4}" srcId="{DA1CC435-C3A1-4818-9C96-AB18097DB589}" destId="{E85561E8-545F-4C21-B1DB-5A95D60C4B13}" srcOrd="0" destOrd="0" parTransId="{81716EE5-8D2A-4DB1-BC70-D83122FD3D62}" sibTransId="{2F7F7502-8569-4201-8CE8-30C60B48C238}"/>
    <dgm:cxn modelId="{02CED021-6B1D-4BA7-9719-265CCA8AD73A}" type="presOf" srcId="{2F7F7502-8569-4201-8CE8-30C60B48C238}" destId="{87F93F01-E7FA-45A6-BBF7-18FC3F7CB457}" srcOrd="0" destOrd="0" presId="urn:microsoft.com/office/officeart/2005/8/layout/cycle6"/>
    <dgm:cxn modelId="{C4E32737-DB86-4778-8CD9-54F6DD68F72A}" type="presOf" srcId="{BB00A988-4C6C-4DF2-B928-B322B7D3EF5C}" destId="{B597CD64-B60A-4881-B70B-512444353D82}" srcOrd="0" destOrd="0" presId="urn:microsoft.com/office/officeart/2005/8/layout/cycle6"/>
    <dgm:cxn modelId="{120FA061-F026-4FD8-95B9-8E1349434101}" type="presOf" srcId="{DA1CC435-C3A1-4818-9C96-AB18097DB589}" destId="{4ED1E7B2-C75D-4EA8-AB2E-D39A31E5D2BB}" srcOrd="0" destOrd="0" presId="urn:microsoft.com/office/officeart/2005/8/layout/cycle6"/>
    <dgm:cxn modelId="{9D867A46-B8D5-48E6-980F-D42AAB432862}" srcId="{DA1CC435-C3A1-4818-9C96-AB18097DB589}" destId="{BB00A988-4C6C-4DF2-B928-B322B7D3EF5C}" srcOrd="1" destOrd="0" parTransId="{CFD91F1C-E79C-48D1-9328-4B4E820E41FA}" sibTransId="{0FB478E3-21DD-4BA6-ACA3-1A699C95B9B4}"/>
    <dgm:cxn modelId="{1D6596C7-1546-4A3E-A76A-B364AA257815}" type="presOf" srcId="{0FB478E3-21DD-4BA6-ACA3-1A699C95B9B4}" destId="{76ED9C13-4508-4353-AC6D-EA4BAE394943}" srcOrd="0" destOrd="0" presId="urn:microsoft.com/office/officeart/2005/8/layout/cycle6"/>
    <dgm:cxn modelId="{755C44F9-0C85-4E9C-AB21-58089BA0FA58}" type="presOf" srcId="{E85561E8-545F-4C21-B1DB-5A95D60C4B13}" destId="{6B524D18-1B8F-4B4A-A773-D798186C4374}" srcOrd="0" destOrd="0" presId="urn:microsoft.com/office/officeart/2005/8/layout/cycle6"/>
    <dgm:cxn modelId="{53A47171-057A-4108-AA5D-3F2CDF93FFB5}" type="presParOf" srcId="{4ED1E7B2-C75D-4EA8-AB2E-D39A31E5D2BB}" destId="{6B524D18-1B8F-4B4A-A773-D798186C4374}" srcOrd="0" destOrd="0" presId="urn:microsoft.com/office/officeart/2005/8/layout/cycle6"/>
    <dgm:cxn modelId="{AA98210A-A3EA-455F-82E3-A013134BE2C3}" type="presParOf" srcId="{4ED1E7B2-C75D-4EA8-AB2E-D39A31E5D2BB}" destId="{5503307E-8A98-4AB2-8A85-3D2950F39585}" srcOrd="1" destOrd="0" presId="urn:microsoft.com/office/officeart/2005/8/layout/cycle6"/>
    <dgm:cxn modelId="{7385526F-95F4-4C94-BEC3-3CC4BD824037}" type="presParOf" srcId="{4ED1E7B2-C75D-4EA8-AB2E-D39A31E5D2BB}" destId="{87F93F01-E7FA-45A6-BBF7-18FC3F7CB457}" srcOrd="2" destOrd="0" presId="urn:microsoft.com/office/officeart/2005/8/layout/cycle6"/>
    <dgm:cxn modelId="{70CC9158-7B84-4D10-A7EE-F7A3BD709573}" type="presParOf" srcId="{4ED1E7B2-C75D-4EA8-AB2E-D39A31E5D2BB}" destId="{B597CD64-B60A-4881-B70B-512444353D82}" srcOrd="3" destOrd="0" presId="urn:microsoft.com/office/officeart/2005/8/layout/cycle6"/>
    <dgm:cxn modelId="{0C1BC3BA-9DD5-45C2-AD00-A671C3A259DF}" type="presParOf" srcId="{4ED1E7B2-C75D-4EA8-AB2E-D39A31E5D2BB}" destId="{D26C2A35-6261-44F9-86EE-473F2403A5E6}" srcOrd="4" destOrd="0" presId="urn:microsoft.com/office/officeart/2005/8/layout/cycle6"/>
    <dgm:cxn modelId="{E60FF773-6926-4499-89A6-B91BAFF76AC4}" type="presParOf" srcId="{4ED1E7B2-C75D-4EA8-AB2E-D39A31E5D2BB}" destId="{76ED9C13-4508-4353-AC6D-EA4BAE394943}"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8A9243-79A2-4588-91C6-4AFABF9B948F}" type="doc">
      <dgm:prSet loTypeId="urn:microsoft.com/office/officeart/2005/8/layout/hList7" loCatId="process" qsTypeId="urn:microsoft.com/office/officeart/2005/8/quickstyle/simple1" qsCatId="simple" csTypeId="urn:microsoft.com/office/officeart/2005/8/colors/colorful1" csCatId="colorful" phldr="1"/>
      <dgm:spPr/>
      <dgm:t>
        <a:bodyPr/>
        <a:lstStyle/>
        <a:p>
          <a:endParaRPr lang="en-GB"/>
        </a:p>
      </dgm:t>
    </dgm:pt>
    <dgm:pt modelId="{F16B46BD-B736-45A9-A316-964E56A70B0B}">
      <dgm:prSet phldrT="[Text]" custT="1"/>
      <dgm:spPr/>
      <dgm:t>
        <a:bodyPr/>
        <a:lstStyle/>
        <a:p>
          <a:r>
            <a:rPr lang="en-GB" sz="900"/>
            <a:t>All Complaints</a:t>
          </a:r>
        </a:p>
        <a:p>
          <a:r>
            <a:rPr lang="en-GB" sz="900"/>
            <a:t>Down by 13%</a:t>
          </a:r>
        </a:p>
      </dgm:t>
    </dgm:pt>
    <dgm:pt modelId="{E233EA3A-5EFC-43EE-B816-4B5522920EAD}" type="parTrans" cxnId="{991BD4D5-8194-481B-B8EA-86B72AF47296}">
      <dgm:prSet/>
      <dgm:spPr/>
      <dgm:t>
        <a:bodyPr/>
        <a:lstStyle/>
        <a:p>
          <a:endParaRPr lang="en-GB"/>
        </a:p>
      </dgm:t>
    </dgm:pt>
    <dgm:pt modelId="{735A6C28-1361-4F27-B341-A8D6A750D55E}" type="sibTrans" cxnId="{991BD4D5-8194-481B-B8EA-86B72AF47296}">
      <dgm:prSet/>
      <dgm:spPr/>
      <dgm:t>
        <a:bodyPr/>
        <a:lstStyle/>
        <a:p>
          <a:endParaRPr lang="en-GB"/>
        </a:p>
      </dgm:t>
    </dgm:pt>
    <dgm:pt modelId="{09431A8B-102A-4983-8501-E8611428CB4B}">
      <dgm:prSet phldrT="[Text]" custT="1"/>
      <dgm:spPr/>
      <dgm:t>
        <a:bodyPr/>
        <a:lstStyle/>
        <a:p>
          <a:r>
            <a:rPr lang="en-GB" sz="900"/>
            <a:t>Priority complaints down by 16%</a:t>
          </a:r>
        </a:p>
      </dgm:t>
    </dgm:pt>
    <dgm:pt modelId="{0676D953-C75F-49BC-A879-6D775B89EEDB}" type="parTrans" cxnId="{18C1052E-FECB-4537-B750-13075154AA00}">
      <dgm:prSet/>
      <dgm:spPr/>
      <dgm:t>
        <a:bodyPr/>
        <a:lstStyle/>
        <a:p>
          <a:endParaRPr lang="en-GB"/>
        </a:p>
      </dgm:t>
    </dgm:pt>
    <dgm:pt modelId="{CD2357F3-AF16-4679-8156-0EDC7258C27E}" type="sibTrans" cxnId="{18C1052E-FECB-4537-B750-13075154AA00}">
      <dgm:prSet/>
      <dgm:spPr/>
      <dgm:t>
        <a:bodyPr/>
        <a:lstStyle/>
        <a:p>
          <a:endParaRPr lang="en-GB"/>
        </a:p>
      </dgm:t>
    </dgm:pt>
    <dgm:pt modelId="{B5767233-7291-428F-BE2C-44082A450EEB}">
      <dgm:prSet phldrT="[Text]" custT="1"/>
      <dgm:spPr/>
      <dgm:t>
        <a:bodyPr/>
        <a:lstStyle/>
        <a:p>
          <a:r>
            <a:rPr lang="en-GB" sz="900"/>
            <a:t>Complex Complaints up by 0.4%</a:t>
          </a:r>
        </a:p>
      </dgm:t>
    </dgm:pt>
    <dgm:pt modelId="{5B5082E2-F0E5-4A28-9B9E-AFDABAFE0E72}" type="parTrans" cxnId="{DE46D11A-9361-4877-85B4-8E9826DDA1CA}">
      <dgm:prSet/>
      <dgm:spPr/>
      <dgm:t>
        <a:bodyPr/>
        <a:lstStyle/>
        <a:p>
          <a:endParaRPr lang="en-GB"/>
        </a:p>
      </dgm:t>
    </dgm:pt>
    <dgm:pt modelId="{3005EB76-3AA6-4C3F-B48F-BD1554096092}" type="sibTrans" cxnId="{DE46D11A-9361-4877-85B4-8E9826DDA1CA}">
      <dgm:prSet/>
      <dgm:spPr/>
      <dgm:t>
        <a:bodyPr/>
        <a:lstStyle/>
        <a:p>
          <a:endParaRPr lang="en-GB"/>
        </a:p>
      </dgm:t>
    </dgm:pt>
    <dgm:pt modelId="{C633D203-4193-42A2-BD83-BEB2863796A9}">
      <dgm:prSet phldrT="[Text]" custT="1"/>
      <dgm:spPr/>
      <dgm:t>
        <a:bodyPr/>
        <a:lstStyle/>
        <a:p>
          <a:r>
            <a:rPr lang="en-GB" sz="900"/>
            <a:t>Self Disconnection down by 15%</a:t>
          </a:r>
        </a:p>
      </dgm:t>
    </dgm:pt>
    <dgm:pt modelId="{9AE65DB2-4AC8-4FF9-A6C7-EEDD0F37D2C3}" type="parTrans" cxnId="{8E05C47E-E0C7-44EA-8B5E-743B0A8FAB50}">
      <dgm:prSet/>
      <dgm:spPr/>
      <dgm:t>
        <a:bodyPr/>
        <a:lstStyle/>
        <a:p>
          <a:endParaRPr lang="en-GB"/>
        </a:p>
      </dgm:t>
    </dgm:pt>
    <dgm:pt modelId="{F0350F7A-665A-43F0-BB80-6E5BEB15AAE6}" type="sibTrans" cxnId="{8E05C47E-E0C7-44EA-8B5E-743B0A8FAB50}">
      <dgm:prSet/>
      <dgm:spPr/>
      <dgm:t>
        <a:bodyPr/>
        <a:lstStyle/>
        <a:p>
          <a:endParaRPr lang="en-GB"/>
        </a:p>
      </dgm:t>
    </dgm:pt>
    <dgm:pt modelId="{BB0A7E93-8572-4E36-B703-2AEFD32AF879}">
      <dgm:prSet phldrT="[Text]" custT="1"/>
      <dgm:spPr/>
      <dgm:t>
        <a:bodyPr/>
        <a:lstStyle/>
        <a:p>
          <a:r>
            <a:rPr lang="en-GB" sz="900"/>
            <a:t>Ask the Adviser down by 13%</a:t>
          </a:r>
        </a:p>
      </dgm:t>
    </dgm:pt>
    <dgm:pt modelId="{2910F87F-57BA-4C22-9B78-9B5AB8E2580A}" type="parTrans" cxnId="{5879711B-C57E-4335-B992-E25176E70532}">
      <dgm:prSet/>
      <dgm:spPr/>
      <dgm:t>
        <a:bodyPr/>
        <a:lstStyle/>
        <a:p>
          <a:endParaRPr lang="en-GB"/>
        </a:p>
      </dgm:t>
    </dgm:pt>
    <dgm:pt modelId="{2CA48A2E-E6CF-4F88-B107-8BE302232535}" type="sibTrans" cxnId="{5879711B-C57E-4335-B992-E25176E70532}">
      <dgm:prSet/>
      <dgm:spPr/>
      <dgm:t>
        <a:bodyPr/>
        <a:lstStyle/>
        <a:p>
          <a:endParaRPr lang="en-GB"/>
        </a:p>
      </dgm:t>
    </dgm:pt>
    <dgm:pt modelId="{BA7E82B0-0C9E-4374-874B-E5D489EECC02}">
      <dgm:prSet phldrT="[Text]" custT="1"/>
      <dgm:spPr/>
      <dgm:t>
        <a:bodyPr/>
        <a:lstStyle/>
        <a:p>
          <a:r>
            <a:rPr lang="en-GB" sz="900"/>
            <a:t>All Enquiries down by 5%</a:t>
          </a:r>
        </a:p>
      </dgm:t>
    </dgm:pt>
    <dgm:pt modelId="{BBA9DF15-FECB-43CB-8919-4903FB4FF7BC}" type="parTrans" cxnId="{DC373444-C1B1-4B58-B98D-58B821BAD82B}">
      <dgm:prSet/>
      <dgm:spPr/>
      <dgm:t>
        <a:bodyPr/>
        <a:lstStyle/>
        <a:p>
          <a:endParaRPr lang="en-GB"/>
        </a:p>
      </dgm:t>
    </dgm:pt>
    <dgm:pt modelId="{CEB9D61A-387D-48A2-97DB-08AEC34DEB40}" type="sibTrans" cxnId="{DC373444-C1B1-4B58-B98D-58B821BAD82B}">
      <dgm:prSet/>
      <dgm:spPr/>
      <dgm:t>
        <a:bodyPr/>
        <a:lstStyle/>
        <a:p>
          <a:endParaRPr lang="en-GB"/>
        </a:p>
      </dgm:t>
    </dgm:pt>
    <dgm:pt modelId="{6FC9D54C-AE75-40CE-A0EF-88C2A0B226BE}" type="pres">
      <dgm:prSet presAssocID="{138A9243-79A2-4588-91C6-4AFABF9B948F}" presName="Name0" presStyleCnt="0">
        <dgm:presLayoutVars>
          <dgm:dir/>
          <dgm:resizeHandles val="exact"/>
        </dgm:presLayoutVars>
      </dgm:prSet>
      <dgm:spPr/>
    </dgm:pt>
    <dgm:pt modelId="{21FA6162-C409-43D8-9D5A-D4F58D9A4FF3}" type="pres">
      <dgm:prSet presAssocID="{138A9243-79A2-4588-91C6-4AFABF9B948F}" presName="fgShape" presStyleLbl="fgShp" presStyleIdx="0" presStyleCnt="1"/>
      <dgm:spPr/>
    </dgm:pt>
    <dgm:pt modelId="{EE65699C-EE87-4889-8EC9-EACACC13AD5A}" type="pres">
      <dgm:prSet presAssocID="{138A9243-79A2-4588-91C6-4AFABF9B948F}" presName="linComp" presStyleCnt="0"/>
      <dgm:spPr/>
    </dgm:pt>
    <dgm:pt modelId="{65EBBD8F-537D-433F-ADBD-524364EBC5E6}" type="pres">
      <dgm:prSet presAssocID="{F16B46BD-B736-45A9-A316-964E56A70B0B}" presName="compNode" presStyleCnt="0"/>
      <dgm:spPr/>
    </dgm:pt>
    <dgm:pt modelId="{D42EAFCB-9B1F-46A1-B636-B96AAB38A310}" type="pres">
      <dgm:prSet presAssocID="{F16B46BD-B736-45A9-A316-964E56A70B0B}" presName="bkgdShape" presStyleLbl="node1" presStyleIdx="0" presStyleCnt="6"/>
      <dgm:spPr/>
    </dgm:pt>
    <dgm:pt modelId="{2BC4FDD5-A85C-47FC-AFC0-882A8DF6240D}" type="pres">
      <dgm:prSet presAssocID="{F16B46BD-B736-45A9-A316-964E56A70B0B}" presName="nodeTx" presStyleLbl="node1" presStyleIdx="0" presStyleCnt="6">
        <dgm:presLayoutVars>
          <dgm:bulletEnabled val="1"/>
        </dgm:presLayoutVars>
      </dgm:prSet>
      <dgm:spPr/>
    </dgm:pt>
    <dgm:pt modelId="{88316BE7-007C-49FB-B8BC-16E55BAF23E9}" type="pres">
      <dgm:prSet presAssocID="{F16B46BD-B736-45A9-A316-964E56A70B0B}" presName="invisiNode" presStyleLbl="node1" presStyleIdx="0" presStyleCnt="6"/>
      <dgm:spPr/>
    </dgm:pt>
    <dgm:pt modelId="{4695836E-5D69-4099-9992-C640ACDCAE44}" type="pres">
      <dgm:prSet presAssocID="{F16B46BD-B736-45A9-A316-964E56A70B0B}"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r graph with downward trend with solid fill"/>
        </a:ext>
      </dgm:extLst>
    </dgm:pt>
    <dgm:pt modelId="{3F362783-2BC3-4F8A-A455-C548584940E5}" type="pres">
      <dgm:prSet presAssocID="{735A6C28-1361-4F27-B341-A8D6A750D55E}" presName="sibTrans" presStyleLbl="sibTrans2D1" presStyleIdx="0" presStyleCnt="0"/>
      <dgm:spPr/>
    </dgm:pt>
    <dgm:pt modelId="{9A263C49-61E1-4DC5-A82B-9B8AB9C2A5FF}" type="pres">
      <dgm:prSet presAssocID="{09431A8B-102A-4983-8501-E8611428CB4B}" presName="compNode" presStyleCnt="0"/>
      <dgm:spPr/>
    </dgm:pt>
    <dgm:pt modelId="{DC837B74-F9A2-4500-A840-40DB2E3AE303}" type="pres">
      <dgm:prSet presAssocID="{09431A8B-102A-4983-8501-E8611428CB4B}" presName="bkgdShape" presStyleLbl="node1" presStyleIdx="1" presStyleCnt="6"/>
      <dgm:spPr/>
    </dgm:pt>
    <dgm:pt modelId="{8DD6B677-F004-4FED-8C82-79CA32A2BBE9}" type="pres">
      <dgm:prSet presAssocID="{09431A8B-102A-4983-8501-E8611428CB4B}" presName="nodeTx" presStyleLbl="node1" presStyleIdx="1" presStyleCnt="6">
        <dgm:presLayoutVars>
          <dgm:bulletEnabled val="1"/>
        </dgm:presLayoutVars>
      </dgm:prSet>
      <dgm:spPr/>
    </dgm:pt>
    <dgm:pt modelId="{A78E20E3-2743-42CD-8A88-1F05A4177C54}" type="pres">
      <dgm:prSet presAssocID="{09431A8B-102A-4983-8501-E8611428CB4B}" presName="invisiNode" presStyleLbl="node1" presStyleIdx="1" presStyleCnt="6"/>
      <dgm:spPr/>
    </dgm:pt>
    <dgm:pt modelId="{6B66BB45-692D-4503-9C69-731C43E8773B}" type="pres">
      <dgm:prSet presAssocID="{09431A8B-102A-4983-8501-E8611428CB4B}" presName="imagNode"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graph with downward trend with solid fill"/>
        </a:ext>
      </dgm:extLst>
    </dgm:pt>
    <dgm:pt modelId="{BAEDC456-0E18-46DF-8932-8CEF295678BB}" type="pres">
      <dgm:prSet presAssocID="{CD2357F3-AF16-4679-8156-0EDC7258C27E}" presName="sibTrans" presStyleLbl="sibTrans2D1" presStyleIdx="0" presStyleCnt="0"/>
      <dgm:spPr/>
    </dgm:pt>
    <dgm:pt modelId="{800B3DE7-430A-4044-9F94-508E3F49D737}" type="pres">
      <dgm:prSet presAssocID="{B5767233-7291-428F-BE2C-44082A450EEB}" presName="compNode" presStyleCnt="0"/>
      <dgm:spPr/>
    </dgm:pt>
    <dgm:pt modelId="{E0B05CBD-C283-4950-BA27-34D05A128329}" type="pres">
      <dgm:prSet presAssocID="{B5767233-7291-428F-BE2C-44082A450EEB}" presName="bkgdShape" presStyleLbl="node1" presStyleIdx="2" presStyleCnt="6"/>
      <dgm:spPr/>
    </dgm:pt>
    <dgm:pt modelId="{6C5A3371-F2B2-434D-A7FE-084D80B92DF8}" type="pres">
      <dgm:prSet presAssocID="{B5767233-7291-428F-BE2C-44082A450EEB}" presName="nodeTx" presStyleLbl="node1" presStyleIdx="2" presStyleCnt="6">
        <dgm:presLayoutVars>
          <dgm:bulletEnabled val="1"/>
        </dgm:presLayoutVars>
      </dgm:prSet>
      <dgm:spPr/>
    </dgm:pt>
    <dgm:pt modelId="{ED46E7E4-806C-43A2-99E2-89EE4EF9E1D7}" type="pres">
      <dgm:prSet presAssocID="{B5767233-7291-428F-BE2C-44082A450EEB}" presName="invisiNode" presStyleLbl="node1" presStyleIdx="2" presStyleCnt="6"/>
      <dgm:spPr/>
    </dgm:pt>
    <dgm:pt modelId="{6EA13FFE-6F25-4977-A47F-112F4A544434}" type="pres">
      <dgm:prSet presAssocID="{B5767233-7291-428F-BE2C-44082A450EEB}" presName="imagNode"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r graph with upward trend with solid fill"/>
        </a:ext>
      </dgm:extLst>
    </dgm:pt>
    <dgm:pt modelId="{4C031989-CB11-4C1B-BECB-5FC859781B09}" type="pres">
      <dgm:prSet presAssocID="{3005EB76-3AA6-4C3F-B48F-BD1554096092}" presName="sibTrans" presStyleLbl="sibTrans2D1" presStyleIdx="0" presStyleCnt="0"/>
      <dgm:spPr/>
    </dgm:pt>
    <dgm:pt modelId="{0AAF6055-E6E8-4C6C-B8D7-A5148242B359}" type="pres">
      <dgm:prSet presAssocID="{C633D203-4193-42A2-BD83-BEB2863796A9}" presName="compNode" presStyleCnt="0"/>
      <dgm:spPr/>
    </dgm:pt>
    <dgm:pt modelId="{B6802D68-20ED-41C1-8DE6-F960062A0602}" type="pres">
      <dgm:prSet presAssocID="{C633D203-4193-42A2-BD83-BEB2863796A9}" presName="bkgdShape" presStyleLbl="node1" presStyleIdx="3" presStyleCnt="6"/>
      <dgm:spPr/>
    </dgm:pt>
    <dgm:pt modelId="{297455B6-3BB7-4C51-9003-CD4B0F1EFEA0}" type="pres">
      <dgm:prSet presAssocID="{C633D203-4193-42A2-BD83-BEB2863796A9}" presName="nodeTx" presStyleLbl="node1" presStyleIdx="3" presStyleCnt="6">
        <dgm:presLayoutVars>
          <dgm:bulletEnabled val="1"/>
        </dgm:presLayoutVars>
      </dgm:prSet>
      <dgm:spPr/>
    </dgm:pt>
    <dgm:pt modelId="{871B4E0D-BB87-4D00-8F69-E7157FC68B1E}" type="pres">
      <dgm:prSet presAssocID="{C633D203-4193-42A2-BD83-BEB2863796A9}" presName="invisiNode" presStyleLbl="node1" presStyleIdx="3" presStyleCnt="6"/>
      <dgm:spPr/>
    </dgm:pt>
    <dgm:pt modelId="{F81DE497-EF0C-4AB0-B81E-0DFCDF2D292B}" type="pres">
      <dgm:prSet presAssocID="{C633D203-4193-42A2-BD83-BEB2863796A9}" presName="imagNode"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r graph with downward trend with solid fill"/>
        </a:ext>
      </dgm:extLst>
    </dgm:pt>
    <dgm:pt modelId="{9295EAC7-C705-42F3-8B85-D7D6B392BFA4}" type="pres">
      <dgm:prSet presAssocID="{F0350F7A-665A-43F0-BB80-6E5BEB15AAE6}" presName="sibTrans" presStyleLbl="sibTrans2D1" presStyleIdx="0" presStyleCnt="0"/>
      <dgm:spPr/>
    </dgm:pt>
    <dgm:pt modelId="{AFE38291-D712-46DD-BBB4-700C529158A0}" type="pres">
      <dgm:prSet presAssocID="{BB0A7E93-8572-4E36-B703-2AEFD32AF879}" presName="compNode" presStyleCnt="0"/>
      <dgm:spPr/>
    </dgm:pt>
    <dgm:pt modelId="{6C7EB297-A28B-426F-820F-6E6616906F16}" type="pres">
      <dgm:prSet presAssocID="{BB0A7E93-8572-4E36-B703-2AEFD32AF879}" presName="bkgdShape" presStyleLbl="node1" presStyleIdx="4" presStyleCnt="6"/>
      <dgm:spPr/>
    </dgm:pt>
    <dgm:pt modelId="{9C33CB12-FC36-4427-8D74-5A11F9B66F0C}" type="pres">
      <dgm:prSet presAssocID="{BB0A7E93-8572-4E36-B703-2AEFD32AF879}" presName="nodeTx" presStyleLbl="node1" presStyleIdx="4" presStyleCnt="6">
        <dgm:presLayoutVars>
          <dgm:bulletEnabled val="1"/>
        </dgm:presLayoutVars>
      </dgm:prSet>
      <dgm:spPr/>
    </dgm:pt>
    <dgm:pt modelId="{F8CF2D6D-BAE9-4DEF-ADBD-71286940515E}" type="pres">
      <dgm:prSet presAssocID="{BB0A7E93-8572-4E36-B703-2AEFD32AF879}" presName="invisiNode" presStyleLbl="node1" presStyleIdx="4" presStyleCnt="6"/>
      <dgm:spPr/>
    </dgm:pt>
    <dgm:pt modelId="{0F888446-21E1-460D-94ED-0512B9F368EA}" type="pres">
      <dgm:prSet presAssocID="{BB0A7E93-8572-4E36-B703-2AEFD32AF879}" presName="imagNode"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ar graph with downward trend with solid fill"/>
        </a:ext>
      </dgm:extLst>
    </dgm:pt>
    <dgm:pt modelId="{ED84E4B7-0179-4C66-A1AD-30390DB4C047}" type="pres">
      <dgm:prSet presAssocID="{2CA48A2E-E6CF-4F88-B107-8BE302232535}" presName="sibTrans" presStyleLbl="sibTrans2D1" presStyleIdx="0" presStyleCnt="0"/>
      <dgm:spPr/>
    </dgm:pt>
    <dgm:pt modelId="{29610E0C-48CF-42B8-A0E1-4C8316761547}" type="pres">
      <dgm:prSet presAssocID="{BA7E82B0-0C9E-4374-874B-E5D489EECC02}" presName="compNode" presStyleCnt="0"/>
      <dgm:spPr/>
    </dgm:pt>
    <dgm:pt modelId="{E0548930-38CE-484D-B376-0ED98A2C4141}" type="pres">
      <dgm:prSet presAssocID="{BA7E82B0-0C9E-4374-874B-E5D489EECC02}" presName="bkgdShape" presStyleLbl="node1" presStyleIdx="5" presStyleCnt="6"/>
      <dgm:spPr/>
    </dgm:pt>
    <dgm:pt modelId="{F27175B7-DCC8-449C-B840-F1D4E5C3FF7D}" type="pres">
      <dgm:prSet presAssocID="{BA7E82B0-0C9E-4374-874B-E5D489EECC02}" presName="nodeTx" presStyleLbl="node1" presStyleIdx="5" presStyleCnt="6">
        <dgm:presLayoutVars>
          <dgm:bulletEnabled val="1"/>
        </dgm:presLayoutVars>
      </dgm:prSet>
      <dgm:spPr/>
    </dgm:pt>
    <dgm:pt modelId="{52ABFFC3-A26F-4E89-B83C-6AAB260FA54A}" type="pres">
      <dgm:prSet presAssocID="{BA7E82B0-0C9E-4374-874B-E5D489EECC02}" presName="invisiNode" presStyleLbl="node1" presStyleIdx="5" presStyleCnt="6"/>
      <dgm:spPr/>
    </dgm:pt>
    <dgm:pt modelId="{8FA73392-E96F-4435-84AD-71B7BEE8617D}" type="pres">
      <dgm:prSet presAssocID="{BA7E82B0-0C9E-4374-874B-E5D489EECC02}" presName="imagNode" presStyleLbl="fgImgPlace1" presStyleIdx="5"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r graph with downward trend with solid fill"/>
        </a:ext>
      </dgm:extLst>
    </dgm:pt>
  </dgm:ptLst>
  <dgm:cxnLst>
    <dgm:cxn modelId="{761AF311-3288-4741-AAF3-AC6D485AEE67}" type="presOf" srcId="{B5767233-7291-428F-BE2C-44082A450EEB}" destId="{E0B05CBD-C283-4950-BA27-34D05A128329}" srcOrd="0" destOrd="0" presId="urn:microsoft.com/office/officeart/2005/8/layout/hList7"/>
    <dgm:cxn modelId="{DE46D11A-9361-4877-85B4-8E9826DDA1CA}" srcId="{138A9243-79A2-4588-91C6-4AFABF9B948F}" destId="{B5767233-7291-428F-BE2C-44082A450EEB}" srcOrd="2" destOrd="0" parTransId="{5B5082E2-F0E5-4A28-9B9E-AFDABAFE0E72}" sibTransId="{3005EB76-3AA6-4C3F-B48F-BD1554096092}"/>
    <dgm:cxn modelId="{5879711B-C57E-4335-B992-E25176E70532}" srcId="{138A9243-79A2-4588-91C6-4AFABF9B948F}" destId="{BB0A7E93-8572-4E36-B703-2AEFD32AF879}" srcOrd="4" destOrd="0" parTransId="{2910F87F-57BA-4C22-9B78-9B5AB8E2580A}" sibTransId="{2CA48A2E-E6CF-4F88-B107-8BE302232535}"/>
    <dgm:cxn modelId="{18C1052E-FECB-4537-B750-13075154AA00}" srcId="{138A9243-79A2-4588-91C6-4AFABF9B948F}" destId="{09431A8B-102A-4983-8501-E8611428CB4B}" srcOrd="1" destOrd="0" parTransId="{0676D953-C75F-49BC-A879-6D775B89EEDB}" sibTransId="{CD2357F3-AF16-4679-8156-0EDC7258C27E}"/>
    <dgm:cxn modelId="{E5388A3E-560D-4580-AD74-04B9AAEF4FA8}" type="presOf" srcId="{BB0A7E93-8572-4E36-B703-2AEFD32AF879}" destId="{9C33CB12-FC36-4427-8D74-5A11F9B66F0C}" srcOrd="1" destOrd="0" presId="urn:microsoft.com/office/officeart/2005/8/layout/hList7"/>
    <dgm:cxn modelId="{2F1E9E41-9F37-4099-B0AC-2DBA99141279}" type="presOf" srcId="{3005EB76-3AA6-4C3F-B48F-BD1554096092}" destId="{4C031989-CB11-4C1B-BECB-5FC859781B09}" srcOrd="0" destOrd="0" presId="urn:microsoft.com/office/officeart/2005/8/layout/hList7"/>
    <dgm:cxn modelId="{6C720942-F555-456C-978D-69D966905EA8}" type="presOf" srcId="{F0350F7A-665A-43F0-BB80-6E5BEB15AAE6}" destId="{9295EAC7-C705-42F3-8B85-D7D6B392BFA4}" srcOrd="0" destOrd="0" presId="urn:microsoft.com/office/officeart/2005/8/layout/hList7"/>
    <dgm:cxn modelId="{DC373444-C1B1-4B58-B98D-58B821BAD82B}" srcId="{138A9243-79A2-4588-91C6-4AFABF9B948F}" destId="{BA7E82B0-0C9E-4374-874B-E5D489EECC02}" srcOrd="5" destOrd="0" parTransId="{BBA9DF15-FECB-43CB-8919-4903FB4FF7BC}" sibTransId="{CEB9D61A-387D-48A2-97DB-08AEC34DEB40}"/>
    <dgm:cxn modelId="{E722724E-5C34-4AF2-83B2-9FECCEA9ED03}" type="presOf" srcId="{CD2357F3-AF16-4679-8156-0EDC7258C27E}" destId="{BAEDC456-0E18-46DF-8932-8CEF295678BB}" srcOrd="0" destOrd="0" presId="urn:microsoft.com/office/officeart/2005/8/layout/hList7"/>
    <dgm:cxn modelId="{B71EBF77-B521-4D49-AA87-BDCF7AA08B31}" type="presOf" srcId="{2CA48A2E-E6CF-4F88-B107-8BE302232535}" destId="{ED84E4B7-0179-4C66-A1AD-30390DB4C047}" srcOrd="0" destOrd="0" presId="urn:microsoft.com/office/officeart/2005/8/layout/hList7"/>
    <dgm:cxn modelId="{8E05C47E-E0C7-44EA-8B5E-743B0A8FAB50}" srcId="{138A9243-79A2-4588-91C6-4AFABF9B948F}" destId="{C633D203-4193-42A2-BD83-BEB2863796A9}" srcOrd="3" destOrd="0" parTransId="{9AE65DB2-4AC8-4FF9-A6C7-EEDD0F37D2C3}" sibTransId="{F0350F7A-665A-43F0-BB80-6E5BEB15AAE6}"/>
    <dgm:cxn modelId="{764C4E8E-FE39-4BF9-BC44-58CC7001955E}" type="presOf" srcId="{BB0A7E93-8572-4E36-B703-2AEFD32AF879}" destId="{6C7EB297-A28B-426F-820F-6E6616906F16}" srcOrd="0" destOrd="0" presId="urn:microsoft.com/office/officeart/2005/8/layout/hList7"/>
    <dgm:cxn modelId="{AA878BAA-EA1F-41F5-83A3-C6FF32D0868F}" type="presOf" srcId="{B5767233-7291-428F-BE2C-44082A450EEB}" destId="{6C5A3371-F2B2-434D-A7FE-084D80B92DF8}" srcOrd="1" destOrd="0" presId="urn:microsoft.com/office/officeart/2005/8/layout/hList7"/>
    <dgm:cxn modelId="{32CD0DAC-214E-43AB-8C2C-E12FC26A040A}" type="presOf" srcId="{BA7E82B0-0C9E-4374-874B-E5D489EECC02}" destId="{F27175B7-DCC8-449C-B840-F1D4E5C3FF7D}" srcOrd="1" destOrd="0" presId="urn:microsoft.com/office/officeart/2005/8/layout/hList7"/>
    <dgm:cxn modelId="{CEDCDAAD-34EA-469E-96F6-9370825920B8}" type="presOf" srcId="{735A6C28-1361-4F27-B341-A8D6A750D55E}" destId="{3F362783-2BC3-4F8A-A455-C548584940E5}" srcOrd="0" destOrd="0" presId="urn:microsoft.com/office/officeart/2005/8/layout/hList7"/>
    <dgm:cxn modelId="{A25650B5-F850-42D6-8F9A-914AF7FBF8E2}" type="presOf" srcId="{138A9243-79A2-4588-91C6-4AFABF9B948F}" destId="{6FC9D54C-AE75-40CE-A0EF-88C2A0B226BE}" srcOrd="0" destOrd="0" presId="urn:microsoft.com/office/officeart/2005/8/layout/hList7"/>
    <dgm:cxn modelId="{50904ACA-30A6-4CBC-B1FD-CFBEE7034BF7}" type="presOf" srcId="{F16B46BD-B736-45A9-A316-964E56A70B0B}" destId="{D42EAFCB-9B1F-46A1-B636-B96AAB38A310}" srcOrd="0" destOrd="0" presId="urn:microsoft.com/office/officeart/2005/8/layout/hList7"/>
    <dgm:cxn modelId="{991BD4D5-8194-481B-B8EA-86B72AF47296}" srcId="{138A9243-79A2-4588-91C6-4AFABF9B948F}" destId="{F16B46BD-B736-45A9-A316-964E56A70B0B}" srcOrd="0" destOrd="0" parTransId="{E233EA3A-5EFC-43EE-B816-4B5522920EAD}" sibTransId="{735A6C28-1361-4F27-B341-A8D6A750D55E}"/>
    <dgm:cxn modelId="{F0D747D6-61C7-45D9-BC93-CBF1C5A770A2}" type="presOf" srcId="{C633D203-4193-42A2-BD83-BEB2863796A9}" destId="{B6802D68-20ED-41C1-8DE6-F960062A0602}" srcOrd="0" destOrd="0" presId="urn:microsoft.com/office/officeart/2005/8/layout/hList7"/>
    <dgm:cxn modelId="{73EEE3DD-8DCB-4F15-A134-889510AEA5E3}" type="presOf" srcId="{C633D203-4193-42A2-BD83-BEB2863796A9}" destId="{297455B6-3BB7-4C51-9003-CD4B0F1EFEA0}" srcOrd="1" destOrd="0" presId="urn:microsoft.com/office/officeart/2005/8/layout/hList7"/>
    <dgm:cxn modelId="{3FF2A2DE-104A-4F89-AC78-C99D4CF6E612}" type="presOf" srcId="{09431A8B-102A-4983-8501-E8611428CB4B}" destId="{8DD6B677-F004-4FED-8C82-79CA32A2BBE9}" srcOrd="1" destOrd="0" presId="urn:microsoft.com/office/officeart/2005/8/layout/hList7"/>
    <dgm:cxn modelId="{6AFCC7DF-3771-4765-B1F6-A6CC593ACFA9}" type="presOf" srcId="{09431A8B-102A-4983-8501-E8611428CB4B}" destId="{DC837B74-F9A2-4500-A840-40DB2E3AE303}" srcOrd="0" destOrd="0" presId="urn:microsoft.com/office/officeart/2005/8/layout/hList7"/>
    <dgm:cxn modelId="{88AADBF4-D310-4B22-9B11-CC5B1A96A2C0}" type="presOf" srcId="{BA7E82B0-0C9E-4374-874B-E5D489EECC02}" destId="{E0548930-38CE-484D-B376-0ED98A2C4141}" srcOrd="0" destOrd="0" presId="urn:microsoft.com/office/officeart/2005/8/layout/hList7"/>
    <dgm:cxn modelId="{D78C50FF-C051-4540-B828-661D6443ECD8}" type="presOf" srcId="{F16B46BD-B736-45A9-A316-964E56A70B0B}" destId="{2BC4FDD5-A85C-47FC-AFC0-882A8DF6240D}" srcOrd="1" destOrd="0" presId="urn:microsoft.com/office/officeart/2005/8/layout/hList7"/>
    <dgm:cxn modelId="{FEEE6C35-ED9B-4004-B916-D8ADFC235EB7}" type="presParOf" srcId="{6FC9D54C-AE75-40CE-A0EF-88C2A0B226BE}" destId="{21FA6162-C409-43D8-9D5A-D4F58D9A4FF3}" srcOrd="0" destOrd="0" presId="urn:microsoft.com/office/officeart/2005/8/layout/hList7"/>
    <dgm:cxn modelId="{FB0FDA81-19DD-4812-8FFA-5F030DB37D02}" type="presParOf" srcId="{6FC9D54C-AE75-40CE-A0EF-88C2A0B226BE}" destId="{EE65699C-EE87-4889-8EC9-EACACC13AD5A}" srcOrd="1" destOrd="0" presId="urn:microsoft.com/office/officeart/2005/8/layout/hList7"/>
    <dgm:cxn modelId="{E8FE52F8-2F5B-4F3A-B93E-40B2C020E555}" type="presParOf" srcId="{EE65699C-EE87-4889-8EC9-EACACC13AD5A}" destId="{65EBBD8F-537D-433F-ADBD-524364EBC5E6}" srcOrd="0" destOrd="0" presId="urn:microsoft.com/office/officeart/2005/8/layout/hList7"/>
    <dgm:cxn modelId="{DED79B68-1308-4C75-BDB1-E687F38FF9F9}" type="presParOf" srcId="{65EBBD8F-537D-433F-ADBD-524364EBC5E6}" destId="{D42EAFCB-9B1F-46A1-B636-B96AAB38A310}" srcOrd="0" destOrd="0" presId="urn:microsoft.com/office/officeart/2005/8/layout/hList7"/>
    <dgm:cxn modelId="{3D5FB9F0-C645-4EC0-B257-9FF254E7984A}" type="presParOf" srcId="{65EBBD8F-537D-433F-ADBD-524364EBC5E6}" destId="{2BC4FDD5-A85C-47FC-AFC0-882A8DF6240D}" srcOrd="1" destOrd="0" presId="urn:microsoft.com/office/officeart/2005/8/layout/hList7"/>
    <dgm:cxn modelId="{AA4619C0-59F9-418A-9AF6-5E857725A5B4}" type="presParOf" srcId="{65EBBD8F-537D-433F-ADBD-524364EBC5E6}" destId="{88316BE7-007C-49FB-B8BC-16E55BAF23E9}" srcOrd="2" destOrd="0" presId="urn:microsoft.com/office/officeart/2005/8/layout/hList7"/>
    <dgm:cxn modelId="{BD3D4140-55AD-4448-A027-C0EC00FFAED6}" type="presParOf" srcId="{65EBBD8F-537D-433F-ADBD-524364EBC5E6}" destId="{4695836E-5D69-4099-9992-C640ACDCAE44}" srcOrd="3" destOrd="0" presId="urn:microsoft.com/office/officeart/2005/8/layout/hList7"/>
    <dgm:cxn modelId="{309FAF27-A4F5-49CD-9DA1-894D4EFFD19B}" type="presParOf" srcId="{EE65699C-EE87-4889-8EC9-EACACC13AD5A}" destId="{3F362783-2BC3-4F8A-A455-C548584940E5}" srcOrd="1" destOrd="0" presId="urn:microsoft.com/office/officeart/2005/8/layout/hList7"/>
    <dgm:cxn modelId="{B21CA815-A591-4B21-BA30-E6DE97D21644}" type="presParOf" srcId="{EE65699C-EE87-4889-8EC9-EACACC13AD5A}" destId="{9A263C49-61E1-4DC5-A82B-9B8AB9C2A5FF}" srcOrd="2" destOrd="0" presId="urn:microsoft.com/office/officeart/2005/8/layout/hList7"/>
    <dgm:cxn modelId="{C694F66A-1C10-44BA-A918-D0F0E7D7058B}" type="presParOf" srcId="{9A263C49-61E1-4DC5-A82B-9B8AB9C2A5FF}" destId="{DC837B74-F9A2-4500-A840-40DB2E3AE303}" srcOrd="0" destOrd="0" presId="urn:microsoft.com/office/officeart/2005/8/layout/hList7"/>
    <dgm:cxn modelId="{3301CB0B-78EE-4E7F-A6AB-40A511682413}" type="presParOf" srcId="{9A263C49-61E1-4DC5-A82B-9B8AB9C2A5FF}" destId="{8DD6B677-F004-4FED-8C82-79CA32A2BBE9}" srcOrd="1" destOrd="0" presId="urn:microsoft.com/office/officeart/2005/8/layout/hList7"/>
    <dgm:cxn modelId="{F304C712-620F-4623-AF0E-A19B416F18E3}" type="presParOf" srcId="{9A263C49-61E1-4DC5-A82B-9B8AB9C2A5FF}" destId="{A78E20E3-2743-42CD-8A88-1F05A4177C54}" srcOrd="2" destOrd="0" presId="urn:microsoft.com/office/officeart/2005/8/layout/hList7"/>
    <dgm:cxn modelId="{8F41D20A-6269-4728-8E7E-40031EA9BBCA}" type="presParOf" srcId="{9A263C49-61E1-4DC5-A82B-9B8AB9C2A5FF}" destId="{6B66BB45-692D-4503-9C69-731C43E8773B}" srcOrd="3" destOrd="0" presId="urn:microsoft.com/office/officeart/2005/8/layout/hList7"/>
    <dgm:cxn modelId="{EAB78A32-4B01-4C51-BF8C-F178091BC46F}" type="presParOf" srcId="{EE65699C-EE87-4889-8EC9-EACACC13AD5A}" destId="{BAEDC456-0E18-46DF-8932-8CEF295678BB}" srcOrd="3" destOrd="0" presId="urn:microsoft.com/office/officeart/2005/8/layout/hList7"/>
    <dgm:cxn modelId="{BCACD3CB-D21E-4532-ABD1-2FDC1B591983}" type="presParOf" srcId="{EE65699C-EE87-4889-8EC9-EACACC13AD5A}" destId="{800B3DE7-430A-4044-9F94-508E3F49D737}" srcOrd="4" destOrd="0" presId="urn:microsoft.com/office/officeart/2005/8/layout/hList7"/>
    <dgm:cxn modelId="{4FAB5C95-11D0-4DCC-A9B7-B47FB5B28831}" type="presParOf" srcId="{800B3DE7-430A-4044-9F94-508E3F49D737}" destId="{E0B05CBD-C283-4950-BA27-34D05A128329}" srcOrd="0" destOrd="0" presId="urn:microsoft.com/office/officeart/2005/8/layout/hList7"/>
    <dgm:cxn modelId="{EA888FFC-F5F3-42DE-8B51-E6339C9048D6}" type="presParOf" srcId="{800B3DE7-430A-4044-9F94-508E3F49D737}" destId="{6C5A3371-F2B2-434D-A7FE-084D80B92DF8}" srcOrd="1" destOrd="0" presId="urn:microsoft.com/office/officeart/2005/8/layout/hList7"/>
    <dgm:cxn modelId="{D17F20A2-0EB0-4F68-8E63-177A2EAFD798}" type="presParOf" srcId="{800B3DE7-430A-4044-9F94-508E3F49D737}" destId="{ED46E7E4-806C-43A2-99E2-89EE4EF9E1D7}" srcOrd="2" destOrd="0" presId="urn:microsoft.com/office/officeart/2005/8/layout/hList7"/>
    <dgm:cxn modelId="{FF39D3FB-6CD2-432C-896F-31494FA0388D}" type="presParOf" srcId="{800B3DE7-430A-4044-9F94-508E3F49D737}" destId="{6EA13FFE-6F25-4977-A47F-112F4A544434}" srcOrd="3" destOrd="0" presId="urn:microsoft.com/office/officeart/2005/8/layout/hList7"/>
    <dgm:cxn modelId="{0D59D086-7491-4942-93DD-08D7A3945842}" type="presParOf" srcId="{EE65699C-EE87-4889-8EC9-EACACC13AD5A}" destId="{4C031989-CB11-4C1B-BECB-5FC859781B09}" srcOrd="5" destOrd="0" presId="urn:microsoft.com/office/officeart/2005/8/layout/hList7"/>
    <dgm:cxn modelId="{7050F4FE-7183-4FC6-8AAF-F3CF034FDB8A}" type="presParOf" srcId="{EE65699C-EE87-4889-8EC9-EACACC13AD5A}" destId="{0AAF6055-E6E8-4C6C-B8D7-A5148242B359}" srcOrd="6" destOrd="0" presId="urn:microsoft.com/office/officeart/2005/8/layout/hList7"/>
    <dgm:cxn modelId="{A86A8307-13ED-49F2-B9E8-A830E12E886F}" type="presParOf" srcId="{0AAF6055-E6E8-4C6C-B8D7-A5148242B359}" destId="{B6802D68-20ED-41C1-8DE6-F960062A0602}" srcOrd="0" destOrd="0" presId="urn:microsoft.com/office/officeart/2005/8/layout/hList7"/>
    <dgm:cxn modelId="{46FC32E6-ED0B-475A-82F7-5741E839FE96}" type="presParOf" srcId="{0AAF6055-E6E8-4C6C-B8D7-A5148242B359}" destId="{297455B6-3BB7-4C51-9003-CD4B0F1EFEA0}" srcOrd="1" destOrd="0" presId="urn:microsoft.com/office/officeart/2005/8/layout/hList7"/>
    <dgm:cxn modelId="{FCBCB581-3B00-4089-AB97-7CB0AB70519F}" type="presParOf" srcId="{0AAF6055-E6E8-4C6C-B8D7-A5148242B359}" destId="{871B4E0D-BB87-4D00-8F69-E7157FC68B1E}" srcOrd="2" destOrd="0" presId="urn:microsoft.com/office/officeart/2005/8/layout/hList7"/>
    <dgm:cxn modelId="{114E6ACC-55A3-49E9-9E37-3772B448F95C}" type="presParOf" srcId="{0AAF6055-E6E8-4C6C-B8D7-A5148242B359}" destId="{F81DE497-EF0C-4AB0-B81E-0DFCDF2D292B}" srcOrd="3" destOrd="0" presId="urn:microsoft.com/office/officeart/2005/8/layout/hList7"/>
    <dgm:cxn modelId="{8AC3857B-57F1-428D-A10B-4E849DC0F373}" type="presParOf" srcId="{EE65699C-EE87-4889-8EC9-EACACC13AD5A}" destId="{9295EAC7-C705-42F3-8B85-D7D6B392BFA4}" srcOrd="7" destOrd="0" presId="urn:microsoft.com/office/officeart/2005/8/layout/hList7"/>
    <dgm:cxn modelId="{EC607C28-0DEF-492C-9896-E96459609392}" type="presParOf" srcId="{EE65699C-EE87-4889-8EC9-EACACC13AD5A}" destId="{AFE38291-D712-46DD-BBB4-700C529158A0}" srcOrd="8" destOrd="0" presId="urn:microsoft.com/office/officeart/2005/8/layout/hList7"/>
    <dgm:cxn modelId="{CC4F35BA-55E7-4B1F-8CCB-44CE549C9DB9}" type="presParOf" srcId="{AFE38291-D712-46DD-BBB4-700C529158A0}" destId="{6C7EB297-A28B-426F-820F-6E6616906F16}" srcOrd="0" destOrd="0" presId="urn:microsoft.com/office/officeart/2005/8/layout/hList7"/>
    <dgm:cxn modelId="{4ADABF75-A809-496F-89C7-9961950468B8}" type="presParOf" srcId="{AFE38291-D712-46DD-BBB4-700C529158A0}" destId="{9C33CB12-FC36-4427-8D74-5A11F9B66F0C}" srcOrd="1" destOrd="0" presId="urn:microsoft.com/office/officeart/2005/8/layout/hList7"/>
    <dgm:cxn modelId="{42653AE0-70E2-436B-B05B-14E486A369F6}" type="presParOf" srcId="{AFE38291-D712-46DD-BBB4-700C529158A0}" destId="{F8CF2D6D-BAE9-4DEF-ADBD-71286940515E}" srcOrd="2" destOrd="0" presId="urn:microsoft.com/office/officeart/2005/8/layout/hList7"/>
    <dgm:cxn modelId="{3D3FF4FB-3EDB-4BB1-ADE9-2C3764609B65}" type="presParOf" srcId="{AFE38291-D712-46DD-BBB4-700C529158A0}" destId="{0F888446-21E1-460D-94ED-0512B9F368EA}" srcOrd="3" destOrd="0" presId="urn:microsoft.com/office/officeart/2005/8/layout/hList7"/>
    <dgm:cxn modelId="{F0E20665-C69E-4A1F-AC53-A4B96D92F06A}" type="presParOf" srcId="{EE65699C-EE87-4889-8EC9-EACACC13AD5A}" destId="{ED84E4B7-0179-4C66-A1AD-30390DB4C047}" srcOrd="9" destOrd="0" presId="urn:microsoft.com/office/officeart/2005/8/layout/hList7"/>
    <dgm:cxn modelId="{C1E8C81F-8292-4F17-A40C-22EC5C0A777E}" type="presParOf" srcId="{EE65699C-EE87-4889-8EC9-EACACC13AD5A}" destId="{29610E0C-48CF-42B8-A0E1-4C8316761547}" srcOrd="10" destOrd="0" presId="urn:microsoft.com/office/officeart/2005/8/layout/hList7"/>
    <dgm:cxn modelId="{7475AF33-BBE2-4EBF-813E-F2AEB28DB25A}" type="presParOf" srcId="{29610E0C-48CF-42B8-A0E1-4C8316761547}" destId="{E0548930-38CE-484D-B376-0ED98A2C4141}" srcOrd="0" destOrd="0" presId="urn:microsoft.com/office/officeart/2005/8/layout/hList7"/>
    <dgm:cxn modelId="{85971999-9FF6-45DC-BB98-8C987E74C058}" type="presParOf" srcId="{29610E0C-48CF-42B8-A0E1-4C8316761547}" destId="{F27175B7-DCC8-449C-B840-F1D4E5C3FF7D}" srcOrd="1" destOrd="0" presId="urn:microsoft.com/office/officeart/2005/8/layout/hList7"/>
    <dgm:cxn modelId="{50FA6976-4C8D-44AA-AE26-8126B3BCC35D}" type="presParOf" srcId="{29610E0C-48CF-42B8-A0E1-4C8316761547}" destId="{52ABFFC3-A26F-4E89-B83C-6AAB260FA54A}" srcOrd="2" destOrd="0" presId="urn:microsoft.com/office/officeart/2005/8/layout/hList7"/>
    <dgm:cxn modelId="{5CFE7CB5-637E-4FDD-88B6-868B7198BB17}" type="presParOf" srcId="{29610E0C-48CF-42B8-A0E1-4C8316761547}" destId="{8FA73392-E96F-4435-84AD-71B7BEE8617D}"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EB4106-137B-4DA4-BD09-C8CBF11B95CD}" type="doc">
      <dgm:prSet loTypeId="urn:microsoft.com/office/officeart/2005/8/layout/vList3" loCatId="list" qsTypeId="urn:microsoft.com/office/officeart/2005/8/quickstyle/simple1" qsCatId="simple" csTypeId="urn:microsoft.com/office/officeart/2005/8/colors/accent5_1" csCatId="accent5" phldr="1"/>
      <dgm:spPr/>
    </dgm:pt>
    <dgm:pt modelId="{F0602C66-8A3E-4311-AF1B-8FEC396989DA}">
      <dgm:prSet phldrT="[Text]" custT="1"/>
      <dgm:spPr/>
      <dgm:t>
        <a:bodyPr/>
        <a:lstStyle/>
        <a:p>
          <a:endParaRPr lang="en-GB" sz="100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1000">
              <a:solidFill>
                <a:schemeClr val="tx1"/>
              </a:solidFill>
              <a:latin typeface="Tahoma" panose="020B0604030504040204" pitchFamily="34" charset="0"/>
              <a:ea typeface="Tahoma" panose="020B0604030504040204" pitchFamily="34" charset="0"/>
              <a:cs typeface="Tahoma" panose="020B0604030504040204" pitchFamily="34" charset="0"/>
            </a:rPr>
            <a:t>Financial redress </a:t>
          </a:r>
        </a:p>
        <a:p>
          <a:pPr rtl="0"/>
          <a:r>
            <a:rPr lang="en-GB" sz="100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GB" sz="1000">
              <a:latin typeface="Tahoma" panose="020B0604030504040204" pitchFamily="34" charset="0"/>
              <a:ea typeface="Tahoma" panose="020B0604030504040204" pitchFamily="34" charset="0"/>
              <a:cs typeface="Tahoma" panose="020B0604030504040204" pitchFamily="34" charset="0"/>
            </a:rPr>
            <a:t>£1,742,369</a:t>
          </a:r>
          <a:endParaRPr lang="en-GB" sz="100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GB" sz="1000"/>
        </a:p>
      </dgm:t>
    </dgm:pt>
    <dgm:pt modelId="{6AFE093C-BD28-4DC8-96C7-EFDECA22253A}" type="parTrans" cxnId="{88305444-4EB1-4DD8-B11D-944BCD31E414}">
      <dgm:prSet/>
      <dgm:spPr/>
      <dgm:t>
        <a:bodyPr/>
        <a:lstStyle/>
        <a:p>
          <a:endParaRPr lang="en-GB"/>
        </a:p>
      </dgm:t>
    </dgm:pt>
    <dgm:pt modelId="{C4031D7D-B72F-40A8-93DD-86F71AC0B4FA}" type="sibTrans" cxnId="{88305444-4EB1-4DD8-B11D-944BCD31E414}">
      <dgm:prSet/>
      <dgm:spPr/>
      <dgm:t>
        <a:bodyPr/>
        <a:lstStyle/>
        <a:p>
          <a:endParaRPr lang="en-GB"/>
        </a:p>
      </dgm:t>
    </dgm:pt>
    <dgm:pt modelId="{B9BC6DC0-8620-4FF8-94A3-2F97EF0264C1}">
      <dgm:prSet custT="1"/>
      <dgm:spPr/>
      <dgm:t>
        <a:bodyPr/>
        <a:lstStyle/>
        <a:p>
          <a:pPr rtl="0"/>
          <a:r>
            <a:rPr lang="en-GB" sz="1000">
              <a:latin typeface="Tahoma" panose="020B0604030504040204" pitchFamily="34" charset="0"/>
              <a:ea typeface="Tahoma" panose="020B0604030504040204" pitchFamily="34" charset="0"/>
              <a:cs typeface="Tahoma" panose="020B0604030504040204" pitchFamily="34" charset="0"/>
            </a:rPr>
            <a:t>Fuel Bank Foundation Partnership</a:t>
          </a:r>
        </a:p>
        <a:p>
          <a:pPr rtl="0"/>
          <a:r>
            <a:rPr lang="en-GB" sz="1000">
              <a:latin typeface="Tahoma" panose="020B0604030504040204" pitchFamily="34" charset="0"/>
              <a:ea typeface="Tahoma" panose="020B0604030504040204" pitchFamily="34" charset="0"/>
              <a:cs typeface="Tahoma" panose="020B0604030504040204" pitchFamily="34" charset="0"/>
            </a:rPr>
            <a:t>16 fuel vouchers totalling £1363 </a:t>
          </a:r>
        </a:p>
      </dgm:t>
    </dgm:pt>
    <dgm:pt modelId="{55F48536-D4D3-4AB1-AABA-A71DC25F65C5}" type="parTrans" cxnId="{004528F5-B1E3-4DF8-B497-B9C863AFA3FE}">
      <dgm:prSet/>
      <dgm:spPr/>
      <dgm:t>
        <a:bodyPr/>
        <a:lstStyle/>
        <a:p>
          <a:endParaRPr lang="en-GB"/>
        </a:p>
      </dgm:t>
    </dgm:pt>
    <dgm:pt modelId="{DC781332-B5E9-457A-BD45-08786BE25B69}" type="sibTrans" cxnId="{004528F5-B1E3-4DF8-B497-B9C863AFA3FE}">
      <dgm:prSet/>
      <dgm:spPr/>
      <dgm:t>
        <a:bodyPr/>
        <a:lstStyle/>
        <a:p>
          <a:endParaRPr lang="en-GB"/>
        </a:p>
      </dgm:t>
    </dgm:pt>
    <dgm:pt modelId="{3F290ED4-50CE-483F-80DE-E08B069B77B5}">
      <dgm:prSet custT="1"/>
      <dgm:spPr/>
      <dgm:t>
        <a:bodyPr/>
        <a:lstStyle/>
        <a:p>
          <a:pPr rtl="0"/>
          <a:r>
            <a:rPr lang="en-GB" sz="1000">
              <a:latin typeface="Tahoma" panose="020B0604030504040204" pitchFamily="34" charset="0"/>
              <a:ea typeface="Tahoma" panose="020B0604030504040204" pitchFamily="34" charset="0"/>
              <a:cs typeface="Tahoma" panose="020B0604030504040204" pitchFamily="34" charset="0"/>
            </a:rPr>
            <a:t>Answered 96% of calls totalling 18677 </a:t>
          </a:r>
        </a:p>
      </dgm:t>
    </dgm:pt>
    <dgm:pt modelId="{BCBBCD00-904C-45AC-B6C0-0EE97D5A6A0F}" type="parTrans" cxnId="{916EC5BB-61D2-4686-AFC9-65819C42C8A9}">
      <dgm:prSet/>
      <dgm:spPr/>
      <dgm:t>
        <a:bodyPr/>
        <a:lstStyle/>
        <a:p>
          <a:endParaRPr lang="en-GB"/>
        </a:p>
      </dgm:t>
    </dgm:pt>
    <dgm:pt modelId="{7D47C6A8-91FC-495B-9BB2-92B2A09075BB}" type="sibTrans" cxnId="{916EC5BB-61D2-4686-AFC9-65819C42C8A9}">
      <dgm:prSet/>
      <dgm:spPr/>
      <dgm:t>
        <a:bodyPr/>
        <a:lstStyle/>
        <a:p>
          <a:endParaRPr lang="en-GB"/>
        </a:p>
      </dgm:t>
    </dgm:pt>
    <dgm:pt modelId="{E8812C39-003A-456D-9C68-FA17E679DA70}" type="pres">
      <dgm:prSet presAssocID="{FDEB4106-137B-4DA4-BD09-C8CBF11B95CD}" presName="linearFlow" presStyleCnt="0">
        <dgm:presLayoutVars>
          <dgm:dir/>
          <dgm:resizeHandles val="exact"/>
        </dgm:presLayoutVars>
      </dgm:prSet>
      <dgm:spPr/>
    </dgm:pt>
    <dgm:pt modelId="{27943625-2A98-4667-B0C9-FEBC1DAD4D0A}" type="pres">
      <dgm:prSet presAssocID="{F0602C66-8A3E-4311-AF1B-8FEC396989DA}" presName="composite" presStyleCnt="0"/>
      <dgm:spPr/>
    </dgm:pt>
    <dgm:pt modelId="{FEB3DA11-1192-485A-BDAB-44F4B6F4D9BA}" type="pres">
      <dgm:prSet presAssocID="{F0602C66-8A3E-4311-AF1B-8FEC396989DA}" presName="imgShp" presStyleLbl="fgImgPlace1" presStyleIdx="0" presStyleCnt="3" custScaleX="65871" custScaleY="6636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ins outline"/>
        </a:ext>
      </dgm:extLst>
    </dgm:pt>
    <dgm:pt modelId="{35CDCC31-4044-46A2-8E84-086DB168AF4B}" type="pres">
      <dgm:prSet presAssocID="{F0602C66-8A3E-4311-AF1B-8FEC396989DA}" presName="txShp" presStyleLbl="node1" presStyleIdx="0" presStyleCnt="3" custScaleX="117904" custScaleY="55057">
        <dgm:presLayoutVars>
          <dgm:bulletEnabled val="1"/>
        </dgm:presLayoutVars>
      </dgm:prSet>
      <dgm:spPr/>
    </dgm:pt>
    <dgm:pt modelId="{5B903CCF-B4D7-40AE-BB92-162F790956A9}" type="pres">
      <dgm:prSet presAssocID="{C4031D7D-B72F-40A8-93DD-86F71AC0B4FA}" presName="spacing" presStyleCnt="0"/>
      <dgm:spPr/>
    </dgm:pt>
    <dgm:pt modelId="{0A8A9A24-B988-4B94-AA0A-0B8BE10FCE74}" type="pres">
      <dgm:prSet presAssocID="{B9BC6DC0-8620-4FF8-94A3-2F97EF0264C1}" presName="composite" presStyleCnt="0"/>
      <dgm:spPr/>
    </dgm:pt>
    <dgm:pt modelId="{01743982-89C3-4921-A61F-71EB6EF42F09}" type="pres">
      <dgm:prSet presAssocID="{B9BC6DC0-8620-4FF8-94A3-2F97EF0264C1}" presName="imgShp" presStyleLbl="fgImgPlace1" presStyleIdx="1" presStyleCnt="3" custScaleX="71555" custScaleY="6297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pen hand outline"/>
        </a:ext>
      </dgm:extLst>
    </dgm:pt>
    <dgm:pt modelId="{F65329EC-6C55-4DCC-A56E-706FB9634045}" type="pres">
      <dgm:prSet presAssocID="{B9BC6DC0-8620-4FF8-94A3-2F97EF0264C1}" presName="txShp" presStyleLbl="node1" presStyleIdx="1" presStyleCnt="3" custScaleX="109729" custScaleY="72820">
        <dgm:presLayoutVars>
          <dgm:bulletEnabled val="1"/>
        </dgm:presLayoutVars>
      </dgm:prSet>
      <dgm:spPr/>
    </dgm:pt>
    <dgm:pt modelId="{A0C4DC75-376D-4648-B6A9-388C23A6FF32}" type="pres">
      <dgm:prSet presAssocID="{DC781332-B5E9-457A-BD45-08786BE25B69}" presName="spacing" presStyleCnt="0"/>
      <dgm:spPr/>
    </dgm:pt>
    <dgm:pt modelId="{799CB17B-220E-4983-A70B-B140EE47A396}" type="pres">
      <dgm:prSet presAssocID="{3F290ED4-50CE-483F-80DE-E08B069B77B5}" presName="composite" presStyleCnt="0"/>
      <dgm:spPr/>
    </dgm:pt>
    <dgm:pt modelId="{95AEA3B0-509D-4D0C-9678-9F045438171E}" type="pres">
      <dgm:prSet presAssocID="{3F290ED4-50CE-483F-80DE-E08B069B77B5}" presName="imgShp" presStyleLbl="fgImgPlace1" presStyleIdx="2" presStyleCnt="3" custScaleX="71761" custScaleY="6342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7000" b="-7000"/>
          </a:stretch>
        </a:blipFill>
      </dgm:spPr>
      <dgm:extLst>
        <a:ext uri="{E40237B7-FDA0-4F09-8148-C483321AD2D9}">
          <dgm14:cNvPr xmlns:dgm14="http://schemas.microsoft.com/office/drawing/2010/diagram" id="0" name="" descr="Receiver outline"/>
        </a:ext>
      </dgm:extLst>
    </dgm:pt>
    <dgm:pt modelId="{99CDDB29-DFDB-48ED-86EC-C28E264EEF11}" type="pres">
      <dgm:prSet presAssocID="{3F290ED4-50CE-483F-80DE-E08B069B77B5}" presName="txShp" presStyleLbl="node1" presStyleIdx="2" presStyleCnt="3" custScaleX="98986" custScaleY="64599">
        <dgm:presLayoutVars>
          <dgm:bulletEnabled val="1"/>
        </dgm:presLayoutVars>
      </dgm:prSet>
      <dgm:spPr/>
    </dgm:pt>
  </dgm:ptLst>
  <dgm:cxnLst>
    <dgm:cxn modelId="{88305444-4EB1-4DD8-B11D-944BCD31E414}" srcId="{FDEB4106-137B-4DA4-BD09-C8CBF11B95CD}" destId="{F0602C66-8A3E-4311-AF1B-8FEC396989DA}" srcOrd="0" destOrd="0" parTransId="{6AFE093C-BD28-4DC8-96C7-EFDECA22253A}" sibTransId="{C4031D7D-B72F-40A8-93DD-86F71AC0B4FA}"/>
    <dgm:cxn modelId="{4330C0AC-7DCD-42B3-8E3B-A9EA33383A8F}" type="presOf" srcId="{3F290ED4-50CE-483F-80DE-E08B069B77B5}" destId="{99CDDB29-DFDB-48ED-86EC-C28E264EEF11}" srcOrd="0" destOrd="0" presId="urn:microsoft.com/office/officeart/2005/8/layout/vList3"/>
    <dgm:cxn modelId="{8CADC0B8-934F-4A49-A0AA-028C1D7D5A61}" type="presOf" srcId="{F0602C66-8A3E-4311-AF1B-8FEC396989DA}" destId="{35CDCC31-4044-46A2-8E84-086DB168AF4B}" srcOrd="0" destOrd="0" presId="urn:microsoft.com/office/officeart/2005/8/layout/vList3"/>
    <dgm:cxn modelId="{916EC5BB-61D2-4686-AFC9-65819C42C8A9}" srcId="{FDEB4106-137B-4DA4-BD09-C8CBF11B95CD}" destId="{3F290ED4-50CE-483F-80DE-E08B069B77B5}" srcOrd="2" destOrd="0" parTransId="{BCBBCD00-904C-45AC-B6C0-0EE97D5A6A0F}" sibTransId="{7D47C6A8-91FC-495B-9BB2-92B2A09075BB}"/>
    <dgm:cxn modelId="{B14012CE-29F3-4C6B-B31A-D114756A5B80}" type="presOf" srcId="{FDEB4106-137B-4DA4-BD09-C8CBF11B95CD}" destId="{E8812C39-003A-456D-9C68-FA17E679DA70}" srcOrd="0" destOrd="0" presId="urn:microsoft.com/office/officeart/2005/8/layout/vList3"/>
    <dgm:cxn modelId="{BE77E7F1-2B27-4C08-8140-7D114B2574A7}" type="presOf" srcId="{B9BC6DC0-8620-4FF8-94A3-2F97EF0264C1}" destId="{F65329EC-6C55-4DCC-A56E-706FB9634045}" srcOrd="0" destOrd="0" presId="urn:microsoft.com/office/officeart/2005/8/layout/vList3"/>
    <dgm:cxn modelId="{004528F5-B1E3-4DF8-B497-B9C863AFA3FE}" srcId="{FDEB4106-137B-4DA4-BD09-C8CBF11B95CD}" destId="{B9BC6DC0-8620-4FF8-94A3-2F97EF0264C1}" srcOrd="1" destOrd="0" parTransId="{55F48536-D4D3-4AB1-AABA-A71DC25F65C5}" sibTransId="{DC781332-B5E9-457A-BD45-08786BE25B69}"/>
    <dgm:cxn modelId="{0B3909EF-727F-4DB7-970B-239398F7A0D2}" type="presParOf" srcId="{E8812C39-003A-456D-9C68-FA17E679DA70}" destId="{27943625-2A98-4667-B0C9-FEBC1DAD4D0A}" srcOrd="0" destOrd="0" presId="urn:microsoft.com/office/officeart/2005/8/layout/vList3"/>
    <dgm:cxn modelId="{A2AB5670-C83A-412A-AEC9-23F6635052AF}" type="presParOf" srcId="{27943625-2A98-4667-B0C9-FEBC1DAD4D0A}" destId="{FEB3DA11-1192-485A-BDAB-44F4B6F4D9BA}" srcOrd="0" destOrd="0" presId="urn:microsoft.com/office/officeart/2005/8/layout/vList3"/>
    <dgm:cxn modelId="{0CF2F401-61FB-4B76-84F3-FFC7EE651AEA}" type="presParOf" srcId="{27943625-2A98-4667-B0C9-FEBC1DAD4D0A}" destId="{35CDCC31-4044-46A2-8E84-086DB168AF4B}" srcOrd="1" destOrd="0" presId="urn:microsoft.com/office/officeart/2005/8/layout/vList3"/>
    <dgm:cxn modelId="{990ABD10-2577-4443-8D1A-2E7D59C62903}" type="presParOf" srcId="{E8812C39-003A-456D-9C68-FA17E679DA70}" destId="{5B903CCF-B4D7-40AE-BB92-162F790956A9}" srcOrd="1" destOrd="0" presId="urn:microsoft.com/office/officeart/2005/8/layout/vList3"/>
    <dgm:cxn modelId="{C3FB90B8-0277-4207-BD6B-3ADA618536BF}" type="presParOf" srcId="{E8812C39-003A-456D-9C68-FA17E679DA70}" destId="{0A8A9A24-B988-4B94-AA0A-0B8BE10FCE74}" srcOrd="2" destOrd="0" presId="urn:microsoft.com/office/officeart/2005/8/layout/vList3"/>
    <dgm:cxn modelId="{691EF347-120B-4A76-98C1-83E067CC60AA}" type="presParOf" srcId="{0A8A9A24-B988-4B94-AA0A-0B8BE10FCE74}" destId="{01743982-89C3-4921-A61F-71EB6EF42F09}" srcOrd="0" destOrd="0" presId="urn:microsoft.com/office/officeart/2005/8/layout/vList3"/>
    <dgm:cxn modelId="{A568FFE6-E2DB-4866-966F-86C6ADF14B58}" type="presParOf" srcId="{0A8A9A24-B988-4B94-AA0A-0B8BE10FCE74}" destId="{F65329EC-6C55-4DCC-A56E-706FB9634045}" srcOrd="1" destOrd="0" presId="urn:microsoft.com/office/officeart/2005/8/layout/vList3"/>
    <dgm:cxn modelId="{ED1DC4BC-5BD8-4238-B664-E97EC0A399A9}" type="presParOf" srcId="{E8812C39-003A-456D-9C68-FA17E679DA70}" destId="{A0C4DC75-376D-4648-B6A9-388C23A6FF32}" srcOrd="3" destOrd="0" presId="urn:microsoft.com/office/officeart/2005/8/layout/vList3"/>
    <dgm:cxn modelId="{ACFDDC69-573D-40AC-B7B9-EA437C91A6C5}" type="presParOf" srcId="{E8812C39-003A-456D-9C68-FA17E679DA70}" destId="{799CB17B-220E-4983-A70B-B140EE47A396}" srcOrd="4" destOrd="0" presId="urn:microsoft.com/office/officeart/2005/8/layout/vList3"/>
    <dgm:cxn modelId="{D82AF970-8BD3-4E36-886D-21D69CD0FD3A}" type="presParOf" srcId="{799CB17B-220E-4983-A70B-B140EE47A396}" destId="{95AEA3B0-509D-4D0C-9678-9F045438171E}" srcOrd="0" destOrd="0" presId="urn:microsoft.com/office/officeart/2005/8/layout/vList3"/>
    <dgm:cxn modelId="{3626CE5E-B26E-4AEA-833C-235ED1788C2D}" type="presParOf" srcId="{799CB17B-220E-4983-A70B-B140EE47A396}" destId="{99CDDB29-DFDB-48ED-86EC-C28E264EEF1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0957FB-5E54-4AC2-8F02-2554709A420A}"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GB"/>
        </a:p>
      </dgm:t>
    </dgm:pt>
    <dgm:pt modelId="{B306FE83-1D4D-4FE2-9ACF-1436D6D9FAF9}">
      <dgm:prSet phldrT="[Text]"/>
      <dgm:spPr/>
      <dgm:t>
        <a:bodyPr/>
        <a:lstStyle/>
        <a:p>
          <a:pPr rtl="0"/>
          <a:r>
            <a:rPr lang="en-GB">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rPr>
            <a:t>93% happy with referral process</a:t>
          </a:r>
        </a:p>
      </dgm:t>
    </dgm:pt>
    <dgm:pt modelId="{82D1815C-2F6A-4AAB-915E-4EAF7CF2A293}" type="parTrans" cxnId="{4525DCA8-6D34-413C-AE11-3F94A7B309BA}">
      <dgm:prSet/>
      <dgm:spPr/>
      <dgm:t>
        <a:bodyPr/>
        <a:lstStyle/>
        <a:p>
          <a:endParaRPr lang="en-GB">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endParaRPr>
        </a:p>
      </dgm:t>
    </dgm:pt>
    <dgm:pt modelId="{5E76F24A-9BB7-4784-A872-B99825DB7299}" type="sibTrans" cxnId="{4525DCA8-6D34-413C-AE11-3F94A7B309BA}">
      <dgm:prSet/>
      <dgm:spPr/>
      <dgm:t>
        <a:bodyPr/>
        <a:lstStyle/>
        <a:p>
          <a:endParaRPr lang="en-GB">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endParaRPr>
        </a:p>
      </dgm:t>
    </dgm:pt>
    <dgm:pt modelId="{0A9F6AC5-F8FF-4AC1-8719-82A62D92936F}">
      <dgm:prSet phldrT="[Text]"/>
      <dgm:spPr/>
      <dgm:t>
        <a:bodyPr/>
        <a:lstStyle/>
        <a:p>
          <a:r>
            <a:rPr lang="en-GB">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rPr>
            <a:t>89% satisfied with outcome</a:t>
          </a:r>
        </a:p>
      </dgm:t>
    </dgm:pt>
    <dgm:pt modelId="{89F7469F-78DA-4322-9FF9-53329747B0EB}" type="parTrans" cxnId="{B0A7CD48-493A-4B6F-AEA3-F5B40A823914}">
      <dgm:prSet/>
      <dgm:spPr/>
      <dgm:t>
        <a:bodyPr/>
        <a:lstStyle/>
        <a:p>
          <a:endParaRPr lang="en-GB">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endParaRPr>
        </a:p>
      </dgm:t>
    </dgm:pt>
    <dgm:pt modelId="{E994069F-A128-4EC5-BE2C-BEE0F8A7680F}" type="sibTrans" cxnId="{B0A7CD48-493A-4B6F-AEA3-F5B40A823914}">
      <dgm:prSet/>
      <dgm:spPr/>
      <dgm:t>
        <a:bodyPr/>
        <a:lstStyle/>
        <a:p>
          <a:endParaRPr lang="en-GB">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endParaRPr>
        </a:p>
      </dgm:t>
    </dgm:pt>
    <dgm:pt modelId="{595659D1-C659-40B4-94E0-CA9223A073B2}">
      <dgm:prSet phldrT="[Text]"/>
      <dgm:spPr/>
      <dgm:t>
        <a:bodyPr/>
        <a:lstStyle/>
        <a:p>
          <a:pPr rtl="0"/>
          <a:r>
            <a:rPr lang="en-GB">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rPr>
            <a:t>95% happy with time taken to resolve case</a:t>
          </a:r>
        </a:p>
      </dgm:t>
    </dgm:pt>
    <dgm:pt modelId="{BE3CAC05-93E5-4895-BA18-CF5518CA797E}" type="parTrans" cxnId="{1160F0E7-EDC4-4332-9604-45F46F7CBA0B}">
      <dgm:prSet/>
      <dgm:spPr/>
      <dgm:t>
        <a:bodyPr/>
        <a:lstStyle/>
        <a:p>
          <a:endParaRPr lang="en-GB">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endParaRPr>
        </a:p>
      </dgm:t>
    </dgm:pt>
    <dgm:pt modelId="{4B539BC4-CB8B-4DA3-96C1-BC3F27C2F9D0}" type="sibTrans" cxnId="{1160F0E7-EDC4-4332-9604-45F46F7CBA0B}">
      <dgm:prSet/>
      <dgm:spPr/>
      <dgm:t>
        <a:bodyPr/>
        <a:lstStyle/>
        <a:p>
          <a:endParaRPr lang="en-GB">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endParaRPr>
        </a:p>
      </dgm:t>
    </dgm:pt>
    <dgm:pt modelId="{2FA977C5-E950-48FE-8F62-D40B52E2C97D}">
      <dgm:prSet phldrT="[Text]"/>
      <dgm:spPr/>
      <dgm:t>
        <a:bodyPr/>
        <a:lstStyle/>
        <a:p>
          <a:pPr rtl="0"/>
          <a:r>
            <a:rPr lang="en-GB">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rPr>
            <a:t>71% felt less alone</a:t>
          </a:r>
        </a:p>
      </dgm:t>
    </dgm:pt>
    <dgm:pt modelId="{809514DD-0E14-4733-8AC0-2C6375683BFC}" type="parTrans" cxnId="{40EAB025-E3F3-4421-A6F1-1D22C1254EF5}">
      <dgm:prSet/>
      <dgm:spPr/>
      <dgm:t>
        <a:bodyPr/>
        <a:lstStyle/>
        <a:p>
          <a:endParaRPr lang="en-GB">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endParaRPr>
        </a:p>
      </dgm:t>
    </dgm:pt>
    <dgm:pt modelId="{10FE79EA-3041-4961-905E-26C5E518FA94}" type="sibTrans" cxnId="{40EAB025-E3F3-4421-A6F1-1D22C1254EF5}">
      <dgm:prSet/>
      <dgm:spPr/>
      <dgm:t>
        <a:bodyPr/>
        <a:lstStyle/>
        <a:p>
          <a:endParaRPr lang="en-GB">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endParaRPr>
        </a:p>
      </dgm:t>
    </dgm:pt>
    <dgm:pt modelId="{6932711A-36CB-485C-A21F-E6BD1123D2D6}">
      <dgm:prSet phldrT="[Text]"/>
      <dgm:spPr/>
      <dgm:t>
        <a:bodyPr/>
        <a:lstStyle/>
        <a:p>
          <a:pPr rtl="0"/>
          <a:r>
            <a:rPr lang="en-US">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rPr>
            <a:t>74% felt less stressed after EHU support</a:t>
          </a:r>
          <a:endParaRPr lang="en-GB">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endParaRPr>
        </a:p>
      </dgm:t>
    </dgm:pt>
    <dgm:pt modelId="{5D01E10C-0247-4BEA-A25E-151AF620E8C3}" type="parTrans" cxnId="{344B3F7E-964D-430C-A032-F213646C1477}">
      <dgm:prSet/>
      <dgm:spPr/>
      <dgm:t>
        <a:bodyPr/>
        <a:lstStyle/>
        <a:p>
          <a:endParaRPr lang="en-GB">
            <a:pattFill prst="pct5">
              <a:fgClr>
                <a:schemeClr val="accent1"/>
              </a:fgClr>
              <a:bgClr>
                <a:schemeClr val="bg1"/>
              </a:bgClr>
            </a:pattFill>
          </a:endParaRPr>
        </a:p>
      </dgm:t>
    </dgm:pt>
    <dgm:pt modelId="{B661D88E-36AF-4600-B620-87D996E40694}" type="sibTrans" cxnId="{344B3F7E-964D-430C-A032-F213646C1477}">
      <dgm:prSet/>
      <dgm:spPr/>
      <dgm:t>
        <a:bodyPr/>
        <a:lstStyle/>
        <a:p>
          <a:endParaRPr lang="en-GB">
            <a:pattFill prst="pct5">
              <a:fgClr>
                <a:schemeClr val="accent1"/>
              </a:fgClr>
              <a:bgClr>
                <a:schemeClr val="bg1"/>
              </a:bgClr>
            </a:pattFill>
          </a:endParaRPr>
        </a:p>
      </dgm:t>
    </dgm:pt>
    <dgm:pt modelId="{B7977BD0-65CE-4D12-954B-091EF8EA420F}">
      <dgm:prSet phldrT="[Text]"/>
      <dgm:spPr/>
      <dgm:t>
        <a:bodyPr/>
        <a:lstStyle/>
        <a:p>
          <a:pPr rtl="0"/>
          <a:r>
            <a:rPr lang="en-GB">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rPr>
            <a:t>60% felt their mental health and well being improved after support </a:t>
          </a:r>
        </a:p>
      </dgm:t>
    </dgm:pt>
    <dgm:pt modelId="{D4856F9E-2534-4B4F-818C-95AEA7544F88}" type="parTrans" cxnId="{0A11588B-0EF5-4EB1-8917-B2E72CC49509}">
      <dgm:prSet/>
      <dgm:spPr/>
      <dgm:t>
        <a:bodyPr/>
        <a:lstStyle/>
        <a:p>
          <a:endParaRPr lang="en-GB"/>
        </a:p>
      </dgm:t>
    </dgm:pt>
    <dgm:pt modelId="{27F64215-618F-4BCB-8457-CD3E26B25AF7}" type="sibTrans" cxnId="{0A11588B-0EF5-4EB1-8917-B2E72CC49509}">
      <dgm:prSet/>
      <dgm:spPr/>
      <dgm:t>
        <a:bodyPr/>
        <a:lstStyle/>
        <a:p>
          <a:endParaRPr lang="en-GB"/>
        </a:p>
      </dgm:t>
    </dgm:pt>
    <dgm:pt modelId="{161BDD72-61D2-40D7-B9AA-893747219E21}">
      <dgm:prSet phldrT="[Text]"/>
      <dgm:spPr/>
      <dgm:t>
        <a:bodyPr/>
        <a:lstStyle/>
        <a:p>
          <a:pPr rtl="0"/>
          <a:r>
            <a:rPr lang="en-GB">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rPr>
            <a:t>83% felt EHU helped them find a way forward </a:t>
          </a:r>
        </a:p>
      </dgm:t>
    </dgm:pt>
    <dgm:pt modelId="{E762706D-4572-42BB-8548-63C53703CFB0}" type="parTrans" cxnId="{6300B340-2ECB-44BC-85E9-C9D64C99C46F}">
      <dgm:prSet/>
      <dgm:spPr/>
      <dgm:t>
        <a:bodyPr/>
        <a:lstStyle/>
        <a:p>
          <a:endParaRPr lang="en-GB"/>
        </a:p>
      </dgm:t>
    </dgm:pt>
    <dgm:pt modelId="{BCF130C4-730F-4D15-A03B-02EE03A5073B}" type="sibTrans" cxnId="{6300B340-2ECB-44BC-85E9-C9D64C99C46F}">
      <dgm:prSet/>
      <dgm:spPr/>
      <dgm:t>
        <a:bodyPr/>
        <a:lstStyle/>
        <a:p>
          <a:endParaRPr lang="en-GB"/>
        </a:p>
      </dgm:t>
    </dgm:pt>
    <dgm:pt modelId="{F0BD3A7E-918E-413A-8966-6DC35D8885F5}" type="pres">
      <dgm:prSet presAssocID="{450957FB-5E54-4AC2-8F02-2554709A420A}" presName="Name0" presStyleCnt="0">
        <dgm:presLayoutVars>
          <dgm:chMax val="7"/>
          <dgm:chPref val="7"/>
          <dgm:dir/>
        </dgm:presLayoutVars>
      </dgm:prSet>
      <dgm:spPr/>
    </dgm:pt>
    <dgm:pt modelId="{C2FAB101-2066-471D-826B-315975C277FC}" type="pres">
      <dgm:prSet presAssocID="{450957FB-5E54-4AC2-8F02-2554709A420A}" presName="Name1" presStyleCnt="0"/>
      <dgm:spPr/>
    </dgm:pt>
    <dgm:pt modelId="{565ABD0B-3289-41F7-846D-9A54072664BD}" type="pres">
      <dgm:prSet presAssocID="{450957FB-5E54-4AC2-8F02-2554709A420A}" presName="cycle" presStyleCnt="0"/>
      <dgm:spPr/>
    </dgm:pt>
    <dgm:pt modelId="{67F53B15-498A-4540-A6A7-7FFE27546400}" type="pres">
      <dgm:prSet presAssocID="{450957FB-5E54-4AC2-8F02-2554709A420A}" presName="srcNode" presStyleLbl="node1" presStyleIdx="0" presStyleCnt="7"/>
      <dgm:spPr/>
    </dgm:pt>
    <dgm:pt modelId="{C55AECFE-2D31-4250-A00F-68D64E44B18A}" type="pres">
      <dgm:prSet presAssocID="{450957FB-5E54-4AC2-8F02-2554709A420A}" presName="conn" presStyleLbl="parChTrans1D2" presStyleIdx="0" presStyleCnt="1"/>
      <dgm:spPr/>
    </dgm:pt>
    <dgm:pt modelId="{6ED1BEE2-0845-4878-8DE9-092BDEACD5D1}" type="pres">
      <dgm:prSet presAssocID="{450957FB-5E54-4AC2-8F02-2554709A420A}" presName="extraNode" presStyleLbl="node1" presStyleIdx="0" presStyleCnt="7"/>
      <dgm:spPr/>
    </dgm:pt>
    <dgm:pt modelId="{A81605B2-9635-4153-8000-28A583DE9533}" type="pres">
      <dgm:prSet presAssocID="{450957FB-5E54-4AC2-8F02-2554709A420A}" presName="dstNode" presStyleLbl="node1" presStyleIdx="0" presStyleCnt="7"/>
      <dgm:spPr/>
    </dgm:pt>
    <dgm:pt modelId="{C3EC6857-1F59-46FA-BC74-9454A0E500AC}" type="pres">
      <dgm:prSet presAssocID="{B306FE83-1D4D-4FE2-9ACF-1436D6D9FAF9}" presName="text_1" presStyleLbl="node1" presStyleIdx="0" presStyleCnt="7" custLinFactNeighborX="2626" custLinFactNeighborY="-9620">
        <dgm:presLayoutVars>
          <dgm:bulletEnabled val="1"/>
        </dgm:presLayoutVars>
      </dgm:prSet>
      <dgm:spPr/>
    </dgm:pt>
    <dgm:pt modelId="{67A20CA8-B3E0-47D2-9352-0F33D6D9A1BB}" type="pres">
      <dgm:prSet presAssocID="{B306FE83-1D4D-4FE2-9ACF-1436D6D9FAF9}" presName="accent_1" presStyleCnt="0"/>
      <dgm:spPr/>
    </dgm:pt>
    <dgm:pt modelId="{BFCC1EE5-2BC0-4966-A902-1DC2A69EBE82}" type="pres">
      <dgm:prSet presAssocID="{B306FE83-1D4D-4FE2-9ACF-1436D6D9FAF9}" presName="accentRepeatNode" presStyleLbl="solidFgAcc1" presStyleIdx="0" presStyleCnt="7"/>
      <dgm:spPr/>
    </dgm:pt>
    <dgm:pt modelId="{F8D82B14-9E40-4FA9-8B94-B1625A56C23F}" type="pres">
      <dgm:prSet presAssocID="{0A9F6AC5-F8FF-4AC1-8719-82A62D92936F}" presName="text_2" presStyleLbl="node1" presStyleIdx="1" presStyleCnt="7">
        <dgm:presLayoutVars>
          <dgm:bulletEnabled val="1"/>
        </dgm:presLayoutVars>
      </dgm:prSet>
      <dgm:spPr/>
    </dgm:pt>
    <dgm:pt modelId="{EBF258FE-6B84-4CB6-B658-7F5DC4364C82}" type="pres">
      <dgm:prSet presAssocID="{0A9F6AC5-F8FF-4AC1-8719-82A62D92936F}" presName="accent_2" presStyleCnt="0"/>
      <dgm:spPr/>
    </dgm:pt>
    <dgm:pt modelId="{9D86EC0C-58C0-4381-ABE4-50581872C1B7}" type="pres">
      <dgm:prSet presAssocID="{0A9F6AC5-F8FF-4AC1-8719-82A62D92936F}" presName="accentRepeatNode" presStyleLbl="solidFgAcc1" presStyleIdx="1" presStyleCnt="7"/>
      <dgm:spPr/>
    </dgm:pt>
    <dgm:pt modelId="{4CA6C741-F2D9-47AD-A3FE-F56C751699AC}" type="pres">
      <dgm:prSet presAssocID="{595659D1-C659-40B4-94E0-CA9223A073B2}" presName="text_3" presStyleLbl="node1" presStyleIdx="2" presStyleCnt="7">
        <dgm:presLayoutVars>
          <dgm:bulletEnabled val="1"/>
        </dgm:presLayoutVars>
      </dgm:prSet>
      <dgm:spPr/>
    </dgm:pt>
    <dgm:pt modelId="{F37F359C-DF83-40E3-B704-3B2C0913F388}" type="pres">
      <dgm:prSet presAssocID="{595659D1-C659-40B4-94E0-CA9223A073B2}" presName="accent_3" presStyleCnt="0"/>
      <dgm:spPr/>
    </dgm:pt>
    <dgm:pt modelId="{040549C9-6143-4404-AC99-D434ACC41745}" type="pres">
      <dgm:prSet presAssocID="{595659D1-C659-40B4-94E0-CA9223A073B2}" presName="accentRepeatNode" presStyleLbl="solidFgAcc1" presStyleIdx="2" presStyleCnt="7"/>
      <dgm:spPr/>
    </dgm:pt>
    <dgm:pt modelId="{872D9B95-5B54-4918-953E-A4A865C76E63}" type="pres">
      <dgm:prSet presAssocID="{161BDD72-61D2-40D7-B9AA-893747219E21}" presName="text_4" presStyleLbl="node1" presStyleIdx="3" presStyleCnt="7">
        <dgm:presLayoutVars>
          <dgm:bulletEnabled val="1"/>
        </dgm:presLayoutVars>
      </dgm:prSet>
      <dgm:spPr/>
    </dgm:pt>
    <dgm:pt modelId="{2D37BFBC-D298-4AD9-AFE2-3568128E46AB}" type="pres">
      <dgm:prSet presAssocID="{161BDD72-61D2-40D7-B9AA-893747219E21}" presName="accent_4" presStyleCnt="0"/>
      <dgm:spPr/>
    </dgm:pt>
    <dgm:pt modelId="{51C100A8-D87C-4365-8A02-9667EE3F8011}" type="pres">
      <dgm:prSet presAssocID="{161BDD72-61D2-40D7-B9AA-893747219E21}" presName="accentRepeatNode" presStyleLbl="solidFgAcc1" presStyleIdx="3" presStyleCnt="7"/>
      <dgm:spPr/>
    </dgm:pt>
    <dgm:pt modelId="{84032CB4-F3BF-42CE-AD3C-285628178759}" type="pres">
      <dgm:prSet presAssocID="{2FA977C5-E950-48FE-8F62-D40B52E2C97D}" presName="text_5" presStyleLbl="node1" presStyleIdx="4" presStyleCnt="7">
        <dgm:presLayoutVars>
          <dgm:bulletEnabled val="1"/>
        </dgm:presLayoutVars>
      </dgm:prSet>
      <dgm:spPr/>
    </dgm:pt>
    <dgm:pt modelId="{18B873A5-1652-4B8C-97E4-20F4169B76FC}" type="pres">
      <dgm:prSet presAssocID="{2FA977C5-E950-48FE-8F62-D40B52E2C97D}" presName="accent_5" presStyleCnt="0"/>
      <dgm:spPr/>
    </dgm:pt>
    <dgm:pt modelId="{8311D0C4-2A6C-4247-BB0C-1C7D3B6C4267}" type="pres">
      <dgm:prSet presAssocID="{2FA977C5-E950-48FE-8F62-D40B52E2C97D}" presName="accentRepeatNode" presStyleLbl="solidFgAcc1" presStyleIdx="4" presStyleCnt="7"/>
      <dgm:spPr/>
    </dgm:pt>
    <dgm:pt modelId="{514361DF-FA14-4CE0-A483-D69A56A07AC9}" type="pres">
      <dgm:prSet presAssocID="{B7977BD0-65CE-4D12-954B-091EF8EA420F}" presName="text_6" presStyleLbl="node1" presStyleIdx="5" presStyleCnt="7">
        <dgm:presLayoutVars>
          <dgm:bulletEnabled val="1"/>
        </dgm:presLayoutVars>
      </dgm:prSet>
      <dgm:spPr/>
    </dgm:pt>
    <dgm:pt modelId="{ABE67CA8-0E10-4DC2-A5F7-3F34CA622270}" type="pres">
      <dgm:prSet presAssocID="{B7977BD0-65CE-4D12-954B-091EF8EA420F}" presName="accent_6" presStyleCnt="0"/>
      <dgm:spPr/>
    </dgm:pt>
    <dgm:pt modelId="{43B2010F-54A5-4605-98A7-06E51039712C}" type="pres">
      <dgm:prSet presAssocID="{B7977BD0-65CE-4D12-954B-091EF8EA420F}" presName="accentRepeatNode" presStyleLbl="solidFgAcc1" presStyleIdx="5" presStyleCnt="7"/>
      <dgm:spPr/>
    </dgm:pt>
    <dgm:pt modelId="{07A598E5-DADC-4F13-B817-927B01420DEE}" type="pres">
      <dgm:prSet presAssocID="{6932711A-36CB-485C-A21F-E6BD1123D2D6}" presName="text_7" presStyleLbl="node1" presStyleIdx="6" presStyleCnt="7">
        <dgm:presLayoutVars>
          <dgm:bulletEnabled val="1"/>
        </dgm:presLayoutVars>
      </dgm:prSet>
      <dgm:spPr/>
    </dgm:pt>
    <dgm:pt modelId="{B557DB4F-5C69-4B09-BE7D-6889D4D0E0B2}" type="pres">
      <dgm:prSet presAssocID="{6932711A-36CB-485C-A21F-E6BD1123D2D6}" presName="accent_7" presStyleCnt="0"/>
      <dgm:spPr/>
    </dgm:pt>
    <dgm:pt modelId="{36535D8B-98ED-44BE-A94C-11627E0342BE}" type="pres">
      <dgm:prSet presAssocID="{6932711A-36CB-485C-A21F-E6BD1123D2D6}" presName="accentRepeatNode" presStyleLbl="solidFgAcc1" presStyleIdx="6" presStyleCnt="7"/>
      <dgm:spPr/>
    </dgm:pt>
  </dgm:ptLst>
  <dgm:cxnLst>
    <dgm:cxn modelId="{40EAB025-E3F3-4421-A6F1-1D22C1254EF5}" srcId="{450957FB-5E54-4AC2-8F02-2554709A420A}" destId="{2FA977C5-E950-48FE-8F62-D40B52E2C97D}" srcOrd="4" destOrd="0" parTransId="{809514DD-0E14-4733-8AC0-2C6375683BFC}" sibTransId="{10FE79EA-3041-4961-905E-26C5E518FA94}"/>
    <dgm:cxn modelId="{66D60E26-4F0E-4515-8996-CE4941F0DB4E}" type="presOf" srcId="{B7977BD0-65CE-4D12-954B-091EF8EA420F}" destId="{514361DF-FA14-4CE0-A483-D69A56A07AC9}" srcOrd="0" destOrd="0" presId="urn:microsoft.com/office/officeart/2008/layout/VerticalCurvedList"/>
    <dgm:cxn modelId="{B5794340-D0B8-4278-BD3A-37C5E3473FDB}" type="presOf" srcId="{5E76F24A-9BB7-4784-A872-B99825DB7299}" destId="{C55AECFE-2D31-4250-A00F-68D64E44B18A}" srcOrd="0" destOrd="0" presId="urn:microsoft.com/office/officeart/2008/layout/VerticalCurvedList"/>
    <dgm:cxn modelId="{6300B340-2ECB-44BC-85E9-C9D64C99C46F}" srcId="{450957FB-5E54-4AC2-8F02-2554709A420A}" destId="{161BDD72-61D2-40D7-B9AA-893747219E21}" srcOrd="3" destOrd="0" parTransId="{E762706D-4572-42BB-8548-63C53703CFB0}" sibTransId="{BCF130C4-730F-4D15-A03B-02EE03A5073B}"/>
    <dgm:cxn modelId="{B0A7CD48-493A-4B6F-AEA3-F5B40A823914}" srcId="{450957FB-5E54-4AC2-8F02-2554709A420A}" destId="{0A9F6AC5-F8FF-4AC1-8719-82A62D92936F}" srcOrd="1" destOrd="0" parTransId="{89F7469F-78DA-4322-9FF9-53329747B0EB}" sibTransId="{E994069F-A128-4EC5-BE2C-BEE0F8A7680F}"/>
    <dgm:cxn modelId="{E966E873-80AF-4140-9CED-BA089168C314}" type="presOf" srcId="{B306FE83-1D4D-4FE2-9ACF-1436D6D9FAF9}" destId="{C3EC6857-1F59-46FA-BC74-9454A0E500AC}" srcOrd="0" destOrd="0" presId="urn:microsoft.com/office/officeart/2008/layout/VerticalCurvedList"/>
    <dgm:cxn modelId="{2ED0D255-64DA-4E06-99A3-189B08D4C263}" type="presOf" srcId="{450957FB-5E54-4AC2-8F02-2554709A420A}" destId="{F0BD3A7E-918E-413A-8966-6DC35D8885F5}" srcOrd="0" destOrd="0" presId="urn:microsoft.com/office/officeart/2008/layout/VerticalCurvedList"/>
    <dgm:cxn modelId="{344B3F7E-964D-430C-A032-F213646C1477}" srcId="{450957FB-5E54-4AC2-8F02-2554709A420A}" destId="{6932711A-36CB-485C-A21F-E6BD1123D2D6}" srcOrd="6" destOrd="0" parTransId="{5D01E10C-0247-4BEA-A25E-151AF620E8C3}" sibTransId="{B661D88E-36AF-4600-B620-87D996E40694}"/>
    <dgm:cxn modelId="{0A11588B-0EF5-4EB1-8917-B2E72CC49509}" srcId="{450957FB-5E54-4AC2-8F02-2554709A420A}" destId="{B7977BD0-65CE-4D12-954B-091EF8EA420F}" srcOrd="5" destOrd="0" parTransId="{D4856F9E-2534-4B4F-818C-95AEA7544F88}" sibTransId="{27F64215-618F-4BCB-8457-CD3E26B25AF7}"/>
    <dgm:cxn modelId="{42D6D89A-2966-4F2D-B24D-0807875CF337}" type="presOf" srcId="{6932711A-36CB-485C-A21F-E6BD1123D2D6}" destId="{07A598E5-DADC-4F13-B817-927B01420DEE}" srcOrd="0" destOrd="0" presId="urn:microsoft.com/office/officeart/2008/layout/VerticalCurvedList"/>
    <dgm:cxn modelId="{4525DCA8-6D34-413C-AE11-3F94A7B309BA}" srcId="{450957FB-5E54-4AC2-8F02-2554709A420A}" destId="{B306FE83-1D4D-4FE2-9ACF-1436D6D9FAF9}" srcOrd="0" destOrd="0" parTransId="{82D1815C-2F6A-4AAB-915E-4EAF7CF2A293}" sibTransId="{5E76F24A-9BB7-4784-A872-B99825DB7299}"/>
    <dgm:cxn modelId="{84BF77D7-E5AD-4A59-B185-398A36F45BB6}" type="presOf" srcId="{595659D1-C659-40B4-94E0-CA9223A073B2}" destId="{4CA6C741-F2D9-47AD-A3FE-F56C751699AC}" srcOrd="0" destOrd="0" presId="urn:microsoft.com/office/officeart/2008/layout/VerticalCurvedList"/>
    <dgm:cxn modelId="{E5921CDC-CECD-41EC-AC6C-D2C9B67102E1}" type="presOf" srcId="{161BDD72-61D2-40D7-B9AA-893747219E21}" destId="{872D9B95-5B54-4918-953E-A4A865C76E63}" srcOrd="0" destOrd="0" presId="urn:microsoft.com/office/officeart/2008/layout/VerticalCurvedList"/>
    <dgm:cxn modelId="{AF8A55E3-351D-409E-AEAE-B28605E7BD0E}" type="presOf" srcId="{2FA977C5-E950-48FE-8F62-D40B52E2C97D}" destId="{84032CB4-F3BF-42CE-AD3C-285628178759}" srcOrd="0" destOrd="0" presId="urn:microsoft.com/office/officeart/2008/layout/VerticalCurvedList"/>
    <dgm:cxn modelId="{1160F0E7-EDC4-4332-9604-45F46F7CBA0B}" srcId="{450957FB-5E54-4AC2-8F02-2554709A420A}" destId="{595659D1-C659-40B4-94E0-CA9223A073B2}" srcOrd="2" destOrd="0" parTransId="{BE3CAC05-93E5-4895-BA18-CF5518CA797E}" sibTransId="{4B539BC4-CB8B-4DA3-96C1-BC3F27C2F9D0}"/>
    <dgm:cxn modelId="{7EF288EF-7D86-48D0-80A0-E9FF6A06F506}" type="presOf" srcId="{0A9F6AC5-F8FF-4AC1-8719-82A62D92936F}" destId="{F8D82B14-9E40-4FA9-8B94-B1625A56C23F}" srcOrd="0" destOrd="0" presId="urn:microsoft.com/office/officeart/2008/layout/VerticalCurvedList"/>
    <dgm:cxn modelId="{586A9576-EC99-42AD-9932-F0180160F57C}" type="presParOf" srcId="{F0BD3A7E-918E-413A-8966-6DC35D8885F5}" destId="{C2FAB101-2066-471D-826B-315975C277FC}" srcOrd="0" destOrd="0" presId="urn:microsoft.com/office/officeart/2008/layout/VerticalCurvedList"/>
    <dgm:cxn modelId="{A271640D-A5CC-41A4-A6A5-47D63681CFA1}" type="presParOf" srcId="{C2FAB101-2066-471D-826B-315975C277FC}" destId="{565ABD0B-3289-41F7-846D-9A54072664BD}" srcOrd="0" destOrd="0" presId="urn:microsoft.com/office/officeart/2008/layout/VerticalCurvedList"/>
    <dgm:cxn modelId="{A70781AF-955D-4DBC-ABFF-D25D76D37DC0}" type="presParOf" srcId="{565ABD0B-3289-41F7-846D-9A54072664BD}" destId="{67F53B15-498A-4540-A6A7-7FFE27546400}" srcOrd="0" destOrd="0" presId="urn:microsoft.com/office/officeart/2008/layout/VerticalCurvedList"/>
    <dgm:cxn modelId="{985D449D-5661-4A22-86F3-E16E9F096AED}" type="presParOf" srcId="{565ABD0B-3289-41F7-846D-9A54072664BD}" destId="{C55AECFE-2D31-4250-A00F-68D64E44B18A}" srcOrd="1" destOrd="0" presId="urn:microsoft.com/office/officeart/2008/layout/VerticalCurvedList"/>
    <dgm:cxn modelId="{A794571A-1143-4EBF-AA87-4391C23D88B1}" type="presParOf" srcId="{565ABD0B-3289-41F7-846D-9A54072664BD}" destId="{6ED1BEE2-0845-4878-8DE9-092BDEACD5D1}" srcOrd="2" destOrd="0" presId="urn:microsoft.com/office/officeart/2008/layout/VerticalCurvedList"/>
    <dgm:cxn modelId="{81B7E05A-7910-4678-936F-62B3CA1A17B7}" type="presParOf" srcId="{565ABD0B-3289-41F7-846D-9A54072664BD}" destId="{A81605B2-9635-4153-8000-28A583DE9533}" srcOrd="3" destOrd="0" presId="urn:microsoft.com/office/officeart/2008/layout/VerticalCurvedList"/>
    <dgm:cxn modelId="{EEEF587D-64CE-4144-8C4A-D704DBBC7802}" type="presParOf" srcId="{C2FAB101-2066-471D-826B-315975C277FC}" destId="{C3EC6857-1F59-46FA-BC74-9454A0E500AC}" srcOrd="1" destOrd="0" presId="urn:microsoft.com/office/officeart/2008/layout/VerticalCurvedList"/>
    <dgm:cxn modelId="{229214C7-DE59-4876-8D09-E2B98A54119A}" type="presParOf" srcId="{C2FAB101-2066-471D-826B-315975C277FC}" destId="{67A20CA8-B3E0-47D2-9352-0F33D6D9A1BB}" srcOrd="2" destOrd="0" presId="urn:microsoft.com/office/officeart/2008/layout/VerticalCurvedList"/>
    <dgm:cxn modelId="{98B9B115-D274-4CB3-AEF3-BD8B4791D423}" type="presParOf" srcId="{67A20CA8-B3E0-47D2-9352-0F33D6D9A1BB}" destId="{BFCC1EE5-2BC0-4966-A902-1DC2A69EBE82}" srcOrd="0" destOrd="0" presId="urn:microsoft.com/office/officeart/2008/layout/VerticalCurvedList"/>
    <dgm:cxn modelId="{0C97221F-C951-4733-95A1-22EAE6C0599E}" type="presParOf" srcId="{C2FAB101-2066-471D-826B-315975C277FC}" destId="{F8D82B14-9E40-4FA9-8B94-B1625A56C23F}" srcOrd="3" destOrd="0" presId="urn:microsoft.com/office/officeart/2008/layout/VerticalCurvedList"/>
    <dgm:cxn modelId="{C6D49B3C-EB63-449C-BF5A-6740DC691ACB}" type="presParOf" srcId="{C2FAB101-2066-471D-826B-315975C277FC}" destId="{EBF258FE-6B84-4CB6-B658-7F5DC4364C82}" srcOrd="4" destOrd="0" presId="urn:microsoft.com/office/officeart/2008/layout/VerticalCurvedList"/>
    <dgm:cxn modelId="{06A1C062-F2A4-41AA-A93C-E542405D4BB5}" type="presParOf" srcId="{EBF258FE-6B84-4CB6-B658-7F5DC4364C82}" destId="{9D86EC0C-58C0-4381-ABE4-50581872C1B7}" srcOrd="0" destOrd="0" presId="urn:microsoft.com/office/officeart/2008/layout/VerticalCurvedList"/>
    <dgm:cxn modelId="{9A9DDD31-2C09-4FB9-A222-72480EDF541F}" type="presParOf" srcId="{C2FAB101-2066-471D-826B-315975C277FC}" destId="{4CA6C741-F2D9-47AD-A3FE-F56C751699AC}" srcOrd="5" destOrd="0" presId="urn:microsoft.com/office/officeart/2008/layout/VerticalCurvedList"/>
    <dgm:cxn modelId="{A8A8C219-150C-4ACA-9C65-2E9073F5B6E6}" type="presParOf" srcId="{C2FAB101-2066-471D-826B-315975C277FC}" destId="{F37F359C-DF83-40E3-B704-3B2C0913F388}" srcOrd="6" destOrd="0" presId="urn:microsoft.com/office/officeart/2008/layout/VerticalCurvedList"/>
    <dgm:cxn modelId="{1266B83F-64F4-416B-8A48-01096A28EE26}" type="presParOf" srcId="{F37F359C-DF83-40E3-B704-3B2C0913F388}" destId="{040549C9-6143-4404-AC99-D434ACC41745}" srcOrd="0" destOrd="0" presId="urn:microsoft.com/office/officeart/2008/layout/VerticalCurvedList"/>
    <dgm:cxn modelId="{CEEBCEB1-DF0C-44C8-9EC9-F529F32AB822}" type="presParOf" srcId="{C2FAB101-2066-471D-826B-315975C277FC}" destId="{872D9B95-5B54-4918-953E-A4A865C76E63}" srcOrd="7" destOrd="0" presId="urn:microsoft.com/office/officeart/2008/layout/VerticalCurvedList"/>
    <dgm:cxn modelId="{CC62AFF3-628C-4B5F-A81B-F4C9500FD4AB}" type="presParOf" srcId="{C2FAB101-2066-471D-826B-315975C277FC}" destId="{2D37BFBC-D298-4AD9-AFE2-3568128E46AB}" srcOrd="8" destOrd="0" presId="urn:microsoft.com/office/officeart/2008/layout/VerticalCurvedList"/>
    <dgm:cxn modelId="{8392477E-9226-4249-97A8-DF55E18731CB}" type="presParOf" srcId="{2D37BFBC-D298-4AD9-AFE2-3568128E46AB}" destId="{51C100A8-D87C-4365-8A02-9667EE3F8011}" srcOrd="0" destOrd="0" presId="urn:microsoft.com/office/officeart/2008/layout/VerticalCurvedList"/>
    <dgm:cxn modelId="{34D72962-87F3-47A3-A280-C0BE3B01CFEF}" type="presParOf" srcId="{C2FAB101-2066-471D-826B-315975C277FC}" destId="{84032CB4-F3BF-42CE-AD3C-285628178759}" srcOrd="9" destOrd="0" presId="urn:microsoft.com/office/officeart/2008/layout/VerticalCurvedList"/>
    <dgm:cxn modelId="{8A589EBB-C82B-40E3-8FD0-72FFD2A9598F}" type="presParOf" srcId="{C2FAB101-2066-471D-826B-315975C277FC}" destId="{18B873A5-1652-4B8C-97E4-20F4169B76FC}" srcOrd="10" destOrd="0" presId="urn:microsoft.com/office/officeart/2008/layout/VerticalCurvedList"/>
    <dgm:cxn modelId="{424B693A-B2E6-4747-A798-B93BB139F8E6}" type="presParOf" srcId="{18B873A5-1652-4B8C-97E4-20F4169B76FC}" destId="{8311D0C4-2A6C-4247-BB0C-1C7D3B6C4267}" srcOrd="0" destOrd="0" presId="urn:microsoft.com/office/officeart/2008/layout/VerticalCurvedList"/>
    <dgm:cxn modelId="{0778D308-C3CD-4548-91F3-E87F6BBA81BF}" type="presParOf" srcId="{C2FAB101-2066-471D-826B-315975C277FC}" destId="{514361DF-FA14-4CE0-A483-D69A56A07AC9}" srcOrd="11" destOrd="0" presId="urn:microsoft.com/office/officeart/2008/layout/VerticalCurvedList"/>
    <dgm:cxn modelId="{EBCEA92A-AB82-4F25-983A-D5B20B8B0C0A}" type="presParOf" srcId="{C2FAB101-2066-471D-826B-315975C277FC}" destId="{ABE67CA8-0E10-4DC2-A5F7-3F34CA622270}" srcOrd="12" destOrd="0" presId="urn:microsoft.com/office/officeart/2008/layout/VerticalCurvedList"/>
    <dgm:cxn modelId="{33363DF7-DED3-462D-800C-20C66D7D8653}" type="presParOf" srcId="{ABE67CA8-0E10-4DC2-A5F7-3F34CA622270}" destId="{43B2010F-54A5-4605-98A7-06E51039712C}" srcOrd="0" destOrd="0" presId="urn:microsoft.com/office/officeart/2008/layout/VerticalCurvedList"/>
    <dgm:cxn modelId="{9935F448-AB0B-4470-8FFC-0376889E3115}" type="presParOf" srcId="{C2FAB101-2066-471D-826B-315975C277FC}" destId="{07A598E5-DADC-4F13-B817-927B01420DEE}" srcOrd="13" destOrd="0" presId="urn:microsoft.com/office/officeart/2008/layout/VerticalCurvedList"/>
    <dgm:cxn modelId="{C0369416-4255-48F2-B8FC-0D70B3DBBA0D}" type="presParOf" srcId="{C2FAB101-2066-471D-826B-315975C277FC}" destId="{B557DB4F-5C69-4B09-BE7D-6889D4D0E0B2}" srcOrd="14" destOrd="0" presId="urn:microsoft.com/office/officeart/2008/layout/VerticalCurvedList"/>
    <dgm:cxn modelId="{1EF98D64-527E-411C-A5E6-D2028E219D9B}" type="presParOf" srcId="{B557DB4F-5C69-4B09-BE7D-6889D4D0E0B2}" destId="{36535D8B-98ED-44BE-A94C-11627E0342BE}"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B6FD08-5B5A-4389-9336-6297C4326A0A}" type="doc">
      <dgm:prSet loTypeId="urn:microsoft.com/office/officeart/2005/8/layout/cycle3" loCatId="cycle" qsTypeId="urn:microsoft.com/office/officeart/2005/8/quickstyle/simple1" qsCatId="simple" csTypeId="urn:microsoft.com/office/officeart/2005/8/colors/accent5_2" csCatId="accent5" phldr="1"/>
      <dgm:spPr/>
      <dgm:t>
        <a:bodyPr/>
        <a:lstStyle/>
        <a:p>
          <a:endParaRPr lang="en-GB"/>
        </a:p>
      </dgm:t>
    </dgm:pt>
    <dgm:pt modelId="{0CBA1D23-07D8-4126-A1F4-8006B2B90C4A}">
      <dgm:prSet phldrT="[Text]" custT="1"/>
      <dgm:spPr>
        <a:solidFill>
          <a:srgbClr val="008D9B"/>
        </a:solidFill>
      </dgm:spPr>
      <dgm:t>
        <a:bodyPr/>
        <a:lstStyle/>
        <a:p>
          <a:r>
            <a:rPr lang="en-GB" sz="1100">
              <a:latin typeface="Tahoma" panose="020B0604030504040204" pitchFamily="34" charset="0"/>
              <a:ea typeface="Tahoma" panose="020B0604030504040204" pitchFamily="34" charset="0"/>
              <a:cs typeface="Tahoma" panose="020B0604030504040204" pitchFamily="34" charset="0"/>
            </a:rPr>
            <a:t>Top Codes: </a:t>
          </a:r>
        </a:p>
        <a:p>
          <a:r>
            <a:rPr lang="en-GB" sz="1050">
              <a:solidFill>
                <a:schemeClr val="bg1"/>
              </a:solidFill>
              <a:latin typeface="Tahoma" panose="020B0604030504040204" pitchFamily="34" charset="0"/>
              <a:ea typeface="Tahoma" panose="020B0604030504040204" pitchFamily="34" charset="0"/>
              <a:cs typeface="Tahoma" panose="020B0604030504040204" pitchFamily="34" charset="0"/>
            </a:rPr>
            <a:t>42% benefits check</a:t>
          </a:r>
        </a:p>
        <a:p>
          <a:r>
            <a:rPr lang="en-GB" sz="1050">
              <a:solidFill>
                <a:schemeClr val="bg1"/>
              </a:solidFill>
              <a:latin typeface="Tahoma" panose="020B0604030504040204" pitchFamily="34" charset="0"/>
              <a:ea typeface="Tahoma" panose="020B0604030504040204" pitchFamily="34" charset="0"/>
              <a:cs typeface="Tahoma" panose="020B0604030504040204" pitchFamily="34" charset="0"/>
            </a:rPr>
            <a:t>38% Grants/Trust funds</a:t>
          </a:r>
        </a:p>
      </dgm:t>
    </dgm:pt>
    <dgm:pt modelId="{EEEFAC8C-85C7-4E78-9516-24D6F72E286D}" type="parTrans" cxnId="{4F68FB51-A0B2-4E6A-8B6C-7D3274338A2D}">
      <dgm:prSet/>
      <dgm:spPr/>
      <dgm:t>
        <a:bodyPr/>
        <a:lstStyle/>
        <a:p>
          <a:endParaRPr lang="en-GB"/>
        </a:p>
      </dgm:t>
    </dgm:pt>
    <dgm:pt modelId="{F1B0C1D5-5889-4C7B-9FF4-397ED3533212}" type="sibTrans" cxnId="{4F68FB51-A0B2-4E6A-8B6C-7D3274338A2D}">
      <dgm:prSet/>
      <dgm:spPr/>
      <dgm:t>
        <a:bodyPr/>
        <a:lstStyle/>
        <a:p>
          <a:endParaRPr lang="en-GB"/>
        </a:p>
      </dgm:t>
    </dgm:pt>
    <dgm:pt modelId="{AD5C8BAC-753E-4536-A7AF-08EEDE801DA2}">
      <dgm:prSet phldrT="[Text]" custT="1"/>
      <dgm:spPr>
        <a:solidFill>
          <a:srgbClr val="008D9B"/>
        </a:solidFill>
      </dgm:spPr>
      <dgm:t>
        <a:bodyPr/>
        <a:lstStyle/>
        <a:p>
          <a:r>
            <a:rPr lang="en-GB" sz="1200">
              <a:latin typeface="Tahoma" panose="020B0604030504040204" pitchFamily="34" charset="0"/>
              <a:ea typeface="Tahoma" panose="020B0604030504040204" pitchFamily="34" charset="0"/>
              <a:cs typeface="Tahoma" panose="020B0604030504040204" pitchFamily="34" charset="0"/>
            </a:rPr>
            <a:t>105 people helped</a:t>
          </a:r>
        </a:p>
      </dgm:t>
    </dgm:pt>
    <dgm:pt modelId="{8C9B11CD-3499-4E35-BCE5-80B16D6E253C}" type="parTrans" cxnId="{2536CB8C-FC4B-4DF7-B7E3-8A8AECA33C69}">
      <dgm:prSet/>
      <dgm:spPr/>
      <dgm:t>
        <a:bodyPr/>
        <a:lstStyle/>
        <a:p>
          <a:endParaRPr lang="en-GB"/>
        </a:p>
      </dgm:t>
    </dgm:pt>
    <dgm:pt modelId="{B8CBE064-C897-427F-942D-991AF329AB36}" type="sibTrans" cxnId="{2536CB8C-FC4B-4DF7-B7E3-8A8AECA33C69}">
      <dgm:prSet/>
      <dgm:spPr>
        <a:solidFill>
          <a:srgbClr val="005AB6"/>
        </a:solidFill>
      </dgm:spPr>
      <dgm:t>
        <a:bodyPr/>
        <a:lstStyle/>
        <a:p>
          <a:endParaRPr lang="en-GB"/>
        </a:p>
      </dgm:t>
    </dgm:pt>
    <dgm:pt modelId="{E4F3B6DE-AD11-4BAA-9969-E4075C85A2E3}">
      <dgm:prSet phldrT="[Text]" custT="1"/>
      <dgm:spPr>
        <a:solidFill>
          <a:srgbClr val="008D9B"/>
        </a:solidFill>
      </dgm:spPr>
      <dgm:t>
        <a:bodyPr/>
        <a:lstStyle/>
        <a:p>
          <a:r>
            <a:rPr lang="en-GB" sz="1200">
              <a:latin typeface="Tahoma" panose="020B0604030504040204" pitchFamily="34" charset="0"/>
              <a:ea typeface="Tahoma" panose="020B0604030504040204" pitchFamily="34" charset="0"/>
              <a:cs typeface="Tahoma" panose="020B0604030504040204" pitchFamily="34" charset="0"/>
            </a:rPr>
            <a:t>£</a:t>
          </a:r>
          <a:r>
            <a:rPr lang="en-GB" sz="1200"/>
            <a:t>20,169</a:t>
          </a:r>
          <a:r>
            <a:rPr lang="en-GB" sz="1200">
              <a:latin typeface="Tahoma" panose="020B0604030504040204" pitchFamily="34" charset="0"/>
              <a:ea typeface="Tahoma" panose="020B0604030504040204" pitchFamily="34" charset="0"/>
              <a:cs typeface="Tahoma" panose="020B0604030504040204" pitchFamily="34" charset="0"/>
            </a:rPr>
            <a:t> </a:t>
          </a:r>
        </a:p>
        <a:p>
          <a:r>
            <a:rPr lang="en-GB" sz="1200">
              <a:latin typeface="Tahoma" panose="020B0604030504040204" pitchFamily="34" charset="0"/>
              <a:ea typeface="Tahoma" panose="020B0604030504040204" pitchFamily="34" charset="0"/>
              <a:cs typeface="Tahoma" panose="020B0604030504040204" pitchFamily="34" charset="0"/>
            </a:rPr>
            <a:t>potential financial gain</a:t>
          </a:r>
        </a:p>
      </dgm:t>
    </dgm:pt>
    <dgm:pt modelId="{CF5DB9B8-A993-47BE-9258-1A891E086DA0}" type="parTrans" cxnId="{0CEF9699-C03C-412C-846B-250AEA97ED58}">
      <dgm:prSet/>
      <dgm:spPr/>
      <dgm:t>
        <a:bodyPr/>
        <a:lstStyle/>
        <a:p>
          <a:endParaRPr lang="en-GB"/>
        </a:p>
      </dgm:t>
    </dgm:pt>
    <dgm:pt modelId="{E66EC815-1450-4108-957E-E2000ECA12DE}" type="sibTrans" cxnId="{0CEF9699-C03C-412C-846B-250AEA97ED58}">
      <dgm:prSet/>
      <dgm:spPr/>
      <dgm:t>
        <a:bodyPr/>
        <a:lstStyle/>
        <a:p>
          <a:endParaRPr lang="en-GB"/>
        </a:p>
      </dgm:t>
    </dgm:pt>
    <dgm:pt modelId="{853DFA5B-8BA7-4DAB-810B-3D6A4A9ABF12}" type="pres">
      <dgm:prSet presAssocID="{1BB6FD08-5B5A-4389-9336-6297C4326A0A}" presName="Name0" presStyleCnt="0">
        <dgm:presLayoutVars>
          <dgm:dir/>
          <dgm:resizeHandles val="exact"/>
        </dgm:presLayoutVars>
      </dgm:prSet>
      <dgm:spPr/>
    </dgm:pt>
    <dgm:pt modelId="{C572AB5F-60DF-433F-8CF3-F5663774F684}" type="pres">
      <dgm:prSet presAssocID="{1BB6FD08-5B5A-4389-9336-6297C4326A0A}" presName="cycle" presStyleCnt="0"/>
      <dgm:spPr/>
    </dgm:pt>
    <dgm:pt modelId="{244C8002-079C-4876-B714-2C26ACA42449}" type="pres">
      <dgm:prSet presAssocID="{AD5C8BAC-753E-4536-A7AF-08EEDE801DA2}" presName="nodeFirstNode" presStyleLbl="node1" presStyleIdx="0" presStyleCnt="3">
        <dgm:presLayoutVars>
          <dgm:bulletEnabled val="1"/>
        </dgm:presLayoutVars>
      </dgm:prSet>
      <dgm:spPr/>
    </dgm:pt>
    <dgm:pt modelId="{B8FEE05D-0C7B-4B94-BEC3-76965C881F75}" type="pres">
      <dgm:prSet presAssocID="{B8CBE064-C897-427F-942D-991AF329AB36}" presName="sibTransFirstNode" presStyleLbl="bgShp" presStyleIdx="0" presStyleCnt="1"/>
      <dgm:spPr/>
    </dgm:pt>
    <dgm:pt modelId="{9AA09F1B-14EB-44D5-970A-133A7A48D2E5}" type="pres">
      <dgm:prSet presAssocID="{E4F3B6DE-AD11-4BAA-9969-E4075C85A2E3}" presName="nodeFollowingNodes" presStyleLbl="node1" presStyleIdx="1" presStyleCnt="3">
        <dgm:presLayoutVars>
          <dgm:bulletEnabled val="1"/>
        </dgm:presLayoutVars>
      </dgm:prSet>
      <dgm:spPr/>
    </dgm:pt>
    <dgm:pt modelId="{9D8CEF58-7A41-4CEE-B0F9-E5A55E2B295D}" type="pres">
      <dgm:prSet presAssocID="{0CBA1D23-07D8-4126-A1F4-8006B2B90C4A}" presName="nodeFollowingNodes" presStyleLbl="node1" presStyleIdx="2" presStyleCnt="3">
        <dgm:presLayoutVars>
          <dgm:bulletEnabled val="1"/>
        </dgm:presLayoutVars>
      </dgm:prSet>
      <dgm:spPr/>
    </dgm:pt>
  </dgm:ptLst>
  <dgm:cxnLst>
    <dgm:cxn modelId="{BFE07814-5472-480A-8C05-377F2BBCDCF1}" type="presOf" srcId="{AD5C8BAC-753E-4536-A7AF-08EEDE801DA2}" destId="{244C8002-079C-4876-B714-2C26ACA42449}" srcOrd="0" destOrd="0" presId="urn:microsoft.com/office/officeart/2005/8/layout/cycle3"/>
    <dgm:cxn modelId="{7382535E-EF25-46D9-B7D9-1F404F1B94B0}" type="presOf" srcId="{E4F3B6DE-AD11-4BAA-9969-E4075C85A2E3}" destId="{9AA09F1B-14EB-44D5-970A-133A7A48D2E5}" srcOrd="0" destOrd="0" presId="urn:microsoft.com/office/officeart/2005/8/layout/cycle3"/>
    <dgm:cxn modelId="{107B5A42-1421-4600-8BC7-2711DDC8DEF8}" type="presOf" srcId="{0CBA1D23-07D8-4126-A1F4-8006B2B90C4A}" destId="{9D8CEF58-7A41-4CEE-B0F9-E5A55E2B295D}" srcOrd="0" destOrd="0" presId="urn:microsoft.com/office/officeart/2005/8/layout/cycle3"/>
    <dgm:cxn modelId="{4F68FB51-A0B2-4E6A-8B6C-7D3274338A2D}" srcId="{1BB6FD08-5B5A-4389-9336-6297C4326A0A}" destId="{0CBA1D23-07D8-4126-A1F4-8006B2B90C4A}" srcOrd="2" destOrd="0" parTransId="{EEEFAC8C-85C7-4E78-9516-24D6F72E286D}" sibTransId="{F1B0C1D5-5889-4C7B-9FF4-397ED3533212}"/>
    <dgm:cxn modelId="{480E8753-6454-4F70-B944-8F5D029D2AD0}" type="presOf" srcId="{1BB6FD08-5B5A-4389-9336-6297C4326A0A}" destId="{853DFA5B-8BA7-4DAB-810B-3D6A4A9ABF12}" srcOrd="0" destOrd="0" presId="urn:microsoft.com/office/officeart/2005/8/layout/cycle3"/>
    <dgm:cxn modelId="{2536CB8C-FC4B-4DF7-B7E3-8A8AECA33C69}" srcId="{1BB6FD08-5B5A-4389-9336-6297C4326A0A}" destId="{AD5C8BAC-753E-4536-A7AF-08EEDE801DA2}" srcOrd="0" destOrd="0" parTransId="{8C9B11CD-3499-4E35-BCE5-80B16D6E253C}" sibTransId="{B8CBE064-C897-427F-942D-991AF329AB36}"/>
    <dgm:cxn modelId="{0CEF9699-C03C-412C-846B-250AEA97ED58}" srcId="{1BB6FD08-5B5A-4389-9336-6297C4326A0A}" destId="{E4F3B6DE-AD11-4BAA-9969-E4075C85A2E3}" srcOrd="1" destOrd="0" parTransId="{CF5DB9B8-A993-47BE-9258-1A891E086DA0}" sibTransId="{E66EC815-1450-4108-957E-E2000ECA12DE}"/>
    <dgm:cxn modelId="{9DFCABC6-1304-42DD-90B4-9B6DBCC4DB31}" type="presOf" srcId="{B8CBE064-C897-427F-942D-991AF329AB36}" destId="{B8FEE05D-0C7B-4B94-BEC3-76965C881F75}" srcOrd="0" destOrd="0" presId="urn:microsoft.com/office/officeart/2005/8/layout/cycle3"/>
    <dgm:cxn modelId="{BF8EC242-88F2-45C2-BBAD-E97DF9634A11}" type="presParOf" srcId="{853DFA5B-8BA7-4DAB-810B-3D6A4A9ABF12}" destId="{C572AB5F-60DF-433F-8CF3-F5663774F684}" srcOrd="0" destOrd="0" presId="urn:microsoft.com/office/officeart/2005/8/layout/cycle3"/>
    <dgm:cxn modelId="{3D83F1E2-4600-4628-B484-C83C558A17EB}" type="presParOf" srcId="{C572AB5F-60DF-433F-8CF3-F5663774F684}" destId="{244C8002-079C-4876-B714-2C26ACA42449}" srcOrd="0" destOrd="0" presId="urn:microsoft.com/office/officeart/2005/8/layout/cycle3"/>
    <dgm:cxn modelId="{0A7B8BA6-6738-47B7-9157-993E802C007C}" type="presParOf" srcId="{C572AB5F-60DF-433F-8CF3-F5663774F684}" destId="{B8FEE05D-0C7B-4B94-BEC3-76965C881F75}" srcOrd="1" destOrd="0" presId="urn:microsoft.com/office/officeart/2005/8/layout/cycle3"/>
    <dgm:cxn modelId="{C4C32C00-B87D-407A-81FC-413D12779C1C}" type="presParOf" srcId="{C572AB5F-60DF-433F-8CF3-F5663774F684}" destId="{9AA09F1B-14EB-44D5-970A-133A7A48D2E5}" srcOrd="2" destOrd="0" presId="urn:microsoft.com/office/officeart/2005/8/layout/cycle3"/>
    <dgm:cxn modelId="{63EEB4A8-EC47-41B1-9123-96D4A7A53518}" type="presParOf" srcId="{C572AB5F-60DF-433F-8CF3-F5663774F684}" destId="{9D8CEF58-7A41-4CEE-B0F9-E5A55E2B295D}"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D5E05B-E9EE-4353-9E47-04F840343D9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69684B10-A410-4019-A7C9-6DA24DB29980}">
      <dgm:prSet phldrT="[Text]"/>
      <dgm:spPr>
        <a:solidFill>
          <a:srgbClr val="008D9B"/>
        </a:solidFill>
      </dgm:spPr>
      <dgm:t>
        <a:bodyPr/>
        <a:lstStyle/>
        <a:p>
          <a:r>
            <a:rPr lang="en-GB">
              <a:solidFill>
                <a:schemeClr val="bg1"/>
              </a:solidFill>
            </a:rPr>
            <a:t>842 people   helped</a:t>
          </a:r>
        </a:p>
      </dgm:t>
    </dgm:pt>
    <dgm:pt modelId="{4086C4A4-FC4D-4D07-9E3D-4266D2A39F91}" type="parTrans" cxnId="{E6769BE3-9914-4642-A443-447B75C6E5B1}">
      <dgm:prSet/>
      <dgm:spPr/>
      <dgm:t>
        <a:bodyPr/>
        <a:lstStyle/>
        <a:p>
          <a:endParaRPr lang="en-GB"/>
        </a:p>
      </dgm:t>
    </dgm:pt>
    <dgm:pt modelId="{8D28C64F-4E41-4FEE-A792-19A897A60309}" type="sibTrans" cxnId="{E6769BE3-9914-4642-A443-447B75C6E5B1}">
      <dgm:prSet/>
      <dgm:spPr/>
      <dgm:t>
        <a:bodyPr/>
        <a:lstStyle/>
        <a:p>
          <a:endParaRPr lang="en-GB"/>
        </a:p>
      </dgm:t>
    </dgm:pt>
    <dgm:pt modelId="{525B1C44-6A86-4473-91DC-109AA19B3324}">
      <dgm:prSet phldrT="[Text]"/>
      <dgm:spPr>
        <a:solidFill>
          <a:srgbClr val="008D9B"/>
        </a:solidFill>
      </dgm:spPr>
      <dgm:t>
        <a:bodyPr/>
        <a:lstStyle/>
        <a:p>
          <a:r>
            <a:rPr lang="en-GB">
              <a:solidFill>
                <a:schemeClr val="bg1"/>
              </a:solidFill>
            </a:rPr>
            <a:t>81k potential financial gain</a:t>
          </a:r>
        </a:p>
      </dgm:t>
    </dgm:pt>
    <dgm:pt modelId="{C89F2EE8-03DE-4F3A-8967-0BC2411A4430}" type="parTrans" cxnId="{BE9A9144-870D-4D7C-A7EE-7CC75D6E6459}">
      <dgm:prSet/>
      <dgm:spPr/>
      <dgm:t>
        <a:bodyPr/>
        <a:lstStyle/>
        <a:p>
          <a:endParaRPr lang="en-GB"/>
        </a:p>
      </dgm:t>
    </dgm:pt>
    <dgm:pt modelId="{2D3267D1-B268-40B8-944B-F87D51746B8E}" type="sibTrans" cxnId="{BE9A9144-870D-4D7C-A7EE-7CC75D6E6459}">
      <dgm:prSet/>
      <dgm:spPr/>
      <dgm:t>
        <a:bodyPr/>
        <a:lstStyle/>
        <a:p>
          <a:endParaRPr lang="en-GB"/>
        </a:p>
      </dgm:t>
    </dgm:pt>
    <dgm:pt modelId="{3A655540-1F0A-4DFF-9FAC-D4F966C4CEC9}" type="pres">
      <dgm:prSet presAssocID="{4FD5E05B-E9EE-4353-9E47-04F840343D96}" presName="cycle" presStyleCnt="0">
        <dgm:presLayoutVars>
          <dgm:dir/>
          <dgm:resizeHandles val="exact"/>
        </dgm:presLayoutVars>
      </dgm:prSet>
      <dgm:spPr/>
    </dgm:pt>
    <dgm:pt modelId="{98AE4030-741A-423C-9B99-47B7E90E261B}" type="pres">
      <dgm:prSet presAssocID="{525B1C44-6A86-4473-91DC-109AA19B3324}" presName="dummy" presStyleCnt="0"/>
      <dgm:spPr/>
    </dgm:pt>
    <dgm:pt modelId="{1A20B4EE-3FCC-4153-984D-0C5ECE9EDE3A}" type="pres">
      <dgm:prSet presAssocID="{525B1C44-6A86-4473-91DC-109AA19B3324}" presName="node" presStyleLbl="revTx" presStyleIdx="0" presStyleCnt="2">
        <dgm:presLayoutVars>
          <dgm:bulletEnabled val="1"/>
        </dgm:presLayoutVars>
      </dgm:prSet>
      <dgm:spPr/>
    </dgm:pt>
    <dgm:pt modelId="{11C3E317-7ECA-4EE7-A3AE-6A65E0F51EF1}" type="pres">
      <dgm:prSet presAssocID="{2D3267D1-B268-40B8-944B-F87D51746B8E}" presName="sibTrans" presStyleLbl="node1" presStyleIdx="0" presStyleCnt="2"/>
      <dgm:spPr/>
    </dgm:pt>
    <dgm:pt modelId="{71803C51-CF34-415E-9947-1F36763ACB5B}" type="pres">
      <dgm:prSet presAssocID="{69684B10-A410-4019-A7C9-6DA24DB29980}" presName="dummy" presStyleCnt="0"/>
      <dgm:spPr/>
    </dgm:pt>
    <dgm:pt modelId="{6091B752-5A24-4D59-A732-2BF2543975CB}" type="pres">
      <dgm:prSet presAssocID="{69684B10-A410-4019-A7C9-6DA24DB29980}" presName="node" presStyleLbl="revTx" presStyleIdx="1" presStyleCnt="2">
        <dgm:presLayoutVars>
          <dgm:bulletEnabled val="1"/>
        </dgm:presLayoutVars>
      </dgm:prSet>
      <dgm:spPr/>
    </dgm:pt>
    <dgm:pt modelId="{97443543-68E0-4EC1-8EF4-0D378267F320}" type="pres">
      <dgm:prSet presAssocID="{8D28C64F-4E41-4FEE-A792-19A897A60309}" presName="sibTrans" presStyleLbl="node1" presStyleIdx="1" presStyleCnt="2"/>
      <dgm:spPr/>
    </dgm:pt>
  </dgm:ptLst>
  <dgm:cxnLst>
    <dgm:cxn modelId="{725F2607-019B-4A73-87BB-F95A790FEE14}" type="presOf" srcId="{8D28C64F-4E41-4FEE-A792-19A897A60309}" destId="{97443543-68E0-4EC1-8EF4-0D378267F320}" srcOrd="0" destOrd="0" presId="urn:microsoft.com/office/officeart/2005/8/layout/cycle1"/>
    <dgm:cxn modelId="{AD9A9B5F-8FC7-41A0-87F1-45939D5B7179}" type="presOf" srcId="{525B1C44-6A86-4473-91DC-109AA19B3324}" destId="{1A20B4EE-3FCC-4153-984D-0C5ECE9EDE3A}" srcOrd="0" destOrd="0" presId="urn:microsoft.com/office/officeart/2005/8/layout/cycle1"/>
    <dgm:cxn modelId="{BE9A9144-870D-4D7C-A7EE-7CC75D6E6459}" srcId="{4FD5E05B-E9EE-4353-9E47-04F840343D96}" destId="{525B1C44-6A86-4473-91DC-109AA19B3324}" srcOrd="0" destOrd="0" parTransId="{C89F2EE8-03DE-4F3A-8967-0BC2411A4430}" sibTransId="{2D3267D1-B268-40B8-944B-F87D51746B8E}"/>
    <dgm:cxn modelId="{A9331F74-17E6-460B-9DBB-1CC4783D6086}" type="presOf" srcId="{4FD5E05B-E9EE-4353-9E47-04F840343D96}" destId="{3A655540-1F0A-4DFF-9FAC-D4F966C4CEC9}" srcOrd="0" destOrd="0" presId="urn:microsoft.com/office/officeart/2005/8/layout/cycle1"/>
    <dgm:cxn modelId="{E41700BC-A8F1-4E7F-A986-058126932DAB}" type="presOf" srcId="{69684B10-A410-4019-A7C9-6DA24DB29980}" destId="{6091B752-5A24-4D59-A732-2BF2543975CB}" srcOrd="0" destOrd="0" presId="urn:microsoft.com/office/officeart/2005/8/layout/cycle1"/>
    <dgm:cxn modelId="{E6769BE3-9914-4642-A443-447B75C6E5B1}" srcId="{4FD5E05B-E9EE-4353-9E47-04F840343D96}" destId="{69684B10-A410-4019-A7C9-6DA24DB29980}" srcOrd="1" destOrd="0" parTransId="{4086C4A4-FC4D-4D07-9E3D-4266D2A39F91}" sibTransId="{8D28C64F-4E41-4FEE-A792-19A897A60309}"/>
    <dgm:cxn modelId="{9D0D5EFA-669B-47F8-8FFD-6998F24D4D75}" type="presOf" srcId="{2D3267D1-B268-40B8-944B-F87D51746B8E}" destId="{11C3E317-7ECA-4EE7-A3AE-6A65E0F51EF1}" srcOrd="0" destOrd="0" presId="urn:microsoft.com/office/officeart/2005/8/layout/cycle1"/>
    <dgm:cxn modelId="{3DB8207D-5898-4951-A31A-DD67400E8B5A}" type="presParOf" srcId="{3A655540-1F0A-4DFF-9FAC-D4F966C4CEC9}" destId="{98AE4030-741A-423C-9B99-47B7E90E261B}" srcOrd="0" destOrd="0" presId="urn:microsoft.com/office/officeart/2005/8/layout/cycle1"/>
    <dgm:cxn modelId="{3CE56C2E-C1E1-47E0-A5A5-543CF67CA554}" type="presParOf" srcId="{3A655540-1F0A-4DFF-9FAC-D4F966C4CEC9}" destId="{1A20B4EE-3FCC-4153-984D-0C5ECE9EDE3A}" srcOrd="1" destOrd="0" presId="urn:microsoft.com/office/officeart/2005/8/layout/cycle1"/>
    <dgm:cxn modelId="{1372B7BD-E871-4438-9E4A-B254D0D5BFA7}" type="presParOf" srcId="{3A655540-1F0A-4DFF-9FAC-D4F966C4CEC9}" destId="{11C3E317-7ECA-4EE7-A3AE-6A65E0F51EF1}" srcOrd="2" destOrd="0" presId="urn:microsoft.com/office/officeart/2005/8/layout/cycle1"/>
    <dgm:cxn modelId="{4313CF23-33E4-41D9-ABFB-9480B06D5229}" type="presParOf" srcId="{3A655540-1F0A-4DFF-9FAC-D4F966C4CEC9}" destId="{71803C51-CF34-415E-9947-1F36763ACB5B}" srcOrd="3" destOrd="0" presId="urn:microsoft.com/office/officeart/2005/8/layout/cycle1"/>
    <dgm:cxn modelId="{4052FDF5-6F86-47D7-889F-EBCC76CC1BE9}" type="presParOf" srcId="{3A655540-1F0A-4DFF-9FAC-D4F966C4CEC9}" destId="{6091B752-5A24-4D59-A732-2BF2543975CB}" srcOrd="4" destOrd="0" presId="urn:microsoft.com/office/officeart/2005/8/layout/cycle1"/>
    <dgm:cxn modelId="{55E3EB82-4155-4F2C-B707-AB615BFF10E5}" type="presParOf" srcId="{3A655540-1F0A-4DFF-9FAC-D4F966C4CEC9}" destId="{97443543-68E0-4EC1-8EF4-0D378267F320}" srcOrd="5"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EF0B49-01BD-48B3-B4F8-9E7CD330ADB0}" type="doc">
      <dgm:prSet loTypeId="urn:microsoft.com/office/officeart/2005/8/layout/hList7" loCatId="process" qsTypeId="urn:microsoft.com/office/officeart/2005/8/quickstyle/simple1" qsCatId="simple" csTypeId="urn:microsoft.com/office/officeart/2005/8/colors/accent1_2" csCatId="accent1" phldr="1"/>
      <dgm:spPr/>
    </dgm:pt>
    <dgm:pt modelId="{716ACCEB-BC0D-46E5-ACF8-8E6AF0965B66}">
      <dgm:prSet phldrT="[Text]" custT="1"/>
      <dgm:spPr/>
      <dgm:t>
        <a:bodyPr/>
        <a:lstStyle/>
        <a:p>
          <a:r>
            <a:rPr lang="en-GB" sz="1000" b="1">
              <a:solidFill>
                <a:srgbClr val="FFC000"/>
              </a:solidFill>
            </a:rPr>
            <a:t>Complaints</a:t>
          </a:r>
        </a:p>
        <a:p>
          <a:r>
            <a:rPr lang="en-GB" sz="1000"/>
            <a:t>34,853</a:t>
          </a:r>
        </a:p>
        <a:p>
          <a:r>
            <a:rPr lang="en-GB" sz="1000"/>
            <a:t>Up 1.5% </a:t>
          </a:r>
        </a:p>
      </dgm:t>
    </dgm:pt>
    <dgm:pt modelId="{8D2A017F-B125-427C-B6C3-657E490FA95F}" type="parTrans" cxnId="{FE68D4D8-C69F-45B4-92D3-D199D0CB2540}">
      <dgm:prSet/>
      <dgm:spPr/>
      <dgm:t>
        <a:bodyPr/>
        <a:lstStyle/>
        <a:p>
          <a:endParaRPr lang="en-GB"/>
        </a:p>
      </dgm:t>
    </dgm:pt>
    <dgm:pt modelId="{38EA5D90-FFDA-474B-BE39-60C543092F13}" type="sibTrans" cxnId="{FE68D4D8-C69F-45B4-92D3-D199D0CB2540}">
      <dgm:prSet/>
      <dgm:spPr/>
      <dgm:t>
        <a:bodyPr/>
        <a:lstStyle/>
        <a:p>
          <a:endParaRPr lang="en-GB"/>
        </a:p>
      </dgm:t>
    </dgm:pt>
    <dgm:pt modelId="{6297E9BE-FE15-46B7-B250-3E6B03C5F10E}">
      <dgm:prSet phldrT="[Text]"/>
      <dgm:spPr/>
      <dgm:t>
        <a:bodyPr/>
        <a:lstStyle/>
        <a:p>
          <a:endParaRPr lang="en-GB" b="1">
            <a:solidFill>
              <a:srgbClr val="FFC000"/>
            </a:solidFill>
          </a:endParaRPr>
        </a:p>
        <a:p>
          <a:r>
            <a:rPr lang="en-GB" b="1">
              <a:solidFill>
                <a:srgbClr val="FFC000"/>
              </a:solidFill>
            </a:rPr>
            <a:t>Enquiries</a:t>
          </a:r>
        </a:p>
        <a:p>
          <a:r>
            <a:rPr lang="en-GB"/>
            <a:t>3,632 </a:t>
          </a:r>
        </a:p>
        <a:p>
          <a:r>
            <a:rPr lang="en-GB"/>
            <a:t>down by 7.5%</a:t>
          </a:r>
        </a:p>
      </dgm:t>
    </dgm:pt>
    <dgm:pt modelId="{89976FEF-635B-4EDC-903A-53366905ED98}" type="parTrans" cxnId="{A5C02FDB-3E5E-4479-873F-426DCD9E9BAB}">
      <dgm:prSet/>
      <dgm:spPr/>
      <dgm:t>
        <a:bodyPr/>
        <a:lstStyle/>
        <a:p>
          <a:endParaRPr lang="en-GB"/>
        </a:p>
      </dgm:t>
    </dgm:pt>
    <dgm:pt modelId="{77637ED5-8CCF-4C49-955C-7FDE005F0474}" type="sibTrans" cxnId="{A5C02FDB-3E5E-4479-873F-426DCD9E9BAB}">
      <dgm:prSet/>
      <dgm:spPr/>
      <dgm:t>
        <a:bodyPr/>
        <a:lstStyle/>
        <a:p>
          <a:endParaRPr lang="en-GB"/>
        </a:p>
      </dgm:t>
    </dgm:pt>
    <dgm:pt modelId="{33AB55B6-DD1D-4C89-B733-9986F9BF3461}">
      <dgm:prSet phldrT="[Text]"/>
      <dgm:spPr/>
      <dgm:t>
        <a:bodyPr/>
        <a:lstStyle/>
        <a:p>
          <a:endParaRPr lang="en-GB" b="1">
            <a:solidFill>
              <a:srgbClr val="FFC000"/>
            </a:solidFill>
          </a:endParaRPr>
        </a:p>
        <a:p>
          <a:r>
            <a:rPr lang="en-GB" b="1">
              <a:solidFill>
                <a:srgbClr val="FFC000"/>
              </a:solidFill>
            </a:rPr>
            <a:t>Ask the Adviser</a:t>
          </a:r>
        </a:p>
        <a:p>
          <a:r>
            <a:rPr lang="en-GB"/>
            <a:t>1,197</a:t>
          </a:r>
        </a:p>
        <a:p>
          <a:r>
            <a:rPr lang="en-GB"/>
            <a:t>Down by 26%</a:t>
          </a:r>
        </a:p>
      </dgm:t>
    </dgm:pt>
    <dgm:pt modelId="{2F7ECFF0-AF8A-4C09-B385-3B85DAC9BE2D}" type="parTrans" cxnId="{F2ED0C61-0218-41B9-9639-A69E2982F58D}">
      <dgm:prSet/>
      <dgm:spPr/>
      <dgm:t>
        <a:bodyPr/>
        <a:lstStyle/>
        <a:p>
          <a:endParaRPr lang="en-GB"/>
        </a:p>
      </dgm:t>
    </dgm:pt>
    <dgm:pt modelId="{A4CFA31C-5BF1-4A9E-A139-170F4EA137A7}" type="sibTrans" cxnId="{F2ED0C61-0218-41B9-9639-A69E2982F58D}">
      <dgm:prSet/>
      <dgm:spPr/>
      <dgm:t>
        <a:bodyPr/>
        <a:lstStyle/>
        <a:p>
          <a:endParaRPr lang="en-GB"/>
        </a:p>
      </dgm:t>
    </dgm:pt>
    <dgm:pt modelId="{AA7FA06B-45D7-4711-A891-6214F7D897A6}">
      <dgm:prSet phldrT="[Text]"/>
      <dgm:spPr/>
      <dgm:t>
        <a:bodyPr/>
        <a:lstStyle/>
        <a:p>
          <a:r>
            <a:rPr lang="en-GB" b="1">
              <a:solidFill>
                <a:srgbClr val="FFC000"/>
              </a:solidFill>
            </a:rPr>
            <a:t>Financial Redress</a:t>
          </a:r>
        </a:p>
        <a:p>
          <a:r>
            <a:rPr lang="en-GB"/>
            <a:t>£6,142,170 up by 114%</a:t>
          </a:r>
        </a:p>
      </dgm:t>
    </dgm:pt>
    <dgm:pt modelId="{D48FEDC1-4F2D-4838-A0D0-2130E2FD5B26}" type="parTrans" cxnId="{ACE5C54C-EB09-4A09-8B19-DAD9327AB39A}">
      <dgm:prSet/>
      <dgm:spPr/>
      <dgm:t>
        <a:bodyPr/>
        <a:lstStyle/>
        <a:p>
          <a:endParaRPr lang="en-GB"/>
        </a:p>
      </dgm:t>
    </dgm:pt>
    <dgm:pt modelId="{C335B050-BADB-4A91-B552-AAEF242A8A1C}" type="sibTrans" cxnId="{ACE5C54C-EB09-4A09-8B19-DAD9327AB39A}">
      <dgm:prSet/>
      <dgm:spPr/>
      <dgm:t>
        <a:bodyPr/>
        <a:lstStyle/>
        <a:p>
          <a:endParaRPr lang="en-GB"/>
        </a:p>
      </dgm:t>
    </dgm:pt>
    <dgm:pt modelId="{641D98B9-534B-4CA8-A0B2-C2E3DD50F914}">
      <dgm:prSet phldrT="[Text]"/>
      <dgm:spPr/>
      <dgm:t>
        <a:bodyPr/>
        <a:lstStyle/>
        <a:p>
          <a:r>
            <a:rPr lang="en-GB" b="1">
              <a:solidFill>
                <a:srgbClr val="FFC000"/>
              </a:solidFill>
            </a:rPr>
            <a:t>Calls answered </a:t>
          </a:r>
          <a:r>
            <a:rPr lang="en-GB" b="0" i="0" u="none"/>
            <a:t>77406 </a:t>
          </a:r>
        </a:p>
        <a:p>
          <a:r>
            <a:rPr lang="en-GB" b="0" i="0" u="none"/>
            <a:t>up 5%</a:t>
          </a:r>
          <a:endParaRPr lang="en-GB"/>
        </a:p>
      </dgm:t>
    </dgm:pt>
    <dgm:pt modelId="{D479EA15-60B5-4B79-8AB7-E062204F6921}" type="parTrans" cxnId="{46C889E4-CC6C-4495-AEFD-ACF453BA82F6}">
      <dgm:prSet/>
      <dgm:spPr/>
      <dgm:t>
        <a:bodyPr/>
        <a:lstStyle/>
        <a:p>
          <a:endParaRPr lang="en-GB"/>
        </a:p>
      </dgm:t>
    </dgm:pt>
    <dgm:pt modelId="{D3DE4922-39F8-4559-93A9-E8EDAF3E2EB1}" type="sibTrans" cxnId="{46C889E4-CC6C-4495-AEFD-ACF453BA82F6}">
      <dgm:prSet/>
      <dgm:spPr/>
      <dgm:t>
        <a:bodyPr/>
        <a:lstStyle/>
        <a:p>
          <a:endParaRPr lang="en-GB"/>
        </a:p>
      </dgm:t>
    </dgm:pt>
    <dgm:pt modelId="{AB91A2F3-C048-43E7-9106-8987C4E2D152}" type="pres">
      <dgm:prSet presAssocID="{B9EF0B49-01BD-48B3-B4F8-9E7CD330ADB0}" presName="Name0" presStyleCnt="0">
        <dgm:presLayoutVars>
          <dgm:dir/>
          <dgm:resizeHandles val="exact"/>
        </dgm:presLayoutVars>
      </dgm:prSet>
      <dgm:spPr/>
    </dgm:pt>
    <dgm:pt modelId="{9FDC53AC-B1E4-47F6-BB11-EFA239BEF9E4}" type="pres">
      <dgm:prSet presAssocID="{B9EF0B49-01BD-48B3-B4F8-9E7CD330ADB0}" presName="fgShape" presStyleLbl="fgShp" presStyleIdx="0" presStyleCnt="1"/>
      <dgm:spPr/>
    </dgm:pt>
    <dgm:pt modelId="{BDAAB51A-1914-4987-9A32-DDB8E74786A6}" type="pres">
      <dgm:prSet presAssocID="{B9EF0B49-01BD-48B3-B4F8-9E7CD330ADB0}" presName="linComp" presStyleCnt="0"/>
      <dgm:spPr/>
    </dgm:pt>
    <dgm:pt modelId="{D58DFB50-7BCD-4F24-9BA4-54DBB521A0CF}" type="pres">
      <dgm:prSet presAssocID="{716ACCEB-BC0D-46E5-ACF8-8E6AF0965B66}" presName="compNode" presStyleCnt="0"/>
      <dgm:spPr/>
    </dgm:pt>
    <dgm:pt modelId="{25272D7B-EC41-4F08-9786-7B667E7A81A4}" type="pres">
      <dgm:prSet presAssocID="{716ACCEB-BC0D-46E5-ACF8-8E6AF0965B66}" presName="bkgdShape" presStyleLbl="node1" presStyleIdx="0" presStyleCnt="5" custLinFactNeighborX="2801" custLinFactNeighborY="29"/>
      <dgm:spPr/>
    </dgm:pt>
    <dgm:pt modelId="{77D2E0E5-E627-47BB-8021-8FBAD32411EB}" type="pres">
      <dgm:prSet presAssocID="{716ACCEB-BC0D-46E5-ACF8-8E6AF0965B66}" presName="nodeTx" presStyleLbl="node1" presStyleIdx="0" presStyleCnt="5">
        <dgm:presLayoutVars>
          <dgm:bulletEnabled val="1"/>
        </dgm:presLayoutVars>
      </dgm:prSet>
      <dgm:spPr/>
    </dgm:pt>
    <dgm:pt modelId="{2DDF7C0B-6C03-4C8D-8BA6-1FB6DC91199E}" type="pres">
      <dgm:prSet presAssocID="{716ACCEB-BC0D-46E5-ACF8-8E6AF0965B66}" presName="invisiNode" presStyleLbl="node1" presStyleIdx="0" presStyleCnt="5"/>
      <dgm:spPr/>
    </dgm:pt>
    <dgm:pt modelId="{D3F78622-EA30-4175-89B3-718D5230EA8A}" type="pres">
      <dgm:prSet presAssocID="{716ACCEB-BC0D-46E5-ACF8-8E6AF0965B66}"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000" r="-2000"/>
          </a:stretch>
        </a:blipFill>
        <a:ln>
          <a:solidFill>
            <a:srgbClr val="FFC000"/>
          </a:solidFill>
        </a:ln>
      </dgm:spPr>
      <dgm:extLst>
        <a:ext uri="{E40237B7-FDA0-4F09-8148-C483321AD2D9}">
          <dgm14:cNvPr xmlns:dgm14="http://schemas.microsoft.com/office/drawing/2010/diagram" id="0" name="" descr="Bar graph with upward trend outline"/>
        </a:ext>
      </dgm:extLst>
    </dgm:pt>
    <dgm:pt modelId="{00B8E222-4D7F-45D8-8040-1592463F80D3}" type="pres">
      <dgm:prSet presAssocID="{38EA5D90-FFDA-474B-BE39-60C543092F13}" presName="sibTrans" presStyleLbl="sibTrans2D1" presStyleIdx="0" presStyleCnt="0"/>
      <dgm:spPr/>
    </dgm:pt>
    <dgm:pt modelId="{211D891C-9899-4BDD-8388-3DD8C3473B54}" type="pres">
      <dgm:prSet presAssocID="{6297E9BE-FE15-46B7-B250-3E6B03C5F10E}" presName="compNode" presStyleCnt="0"/>
      <dgm:spPr/>
    </dgm:pt>
    <dgm:pt modelId="{B47644C3-0CB2-4A82-976D-FB5CB800C2C2}" type="pres">
      <dgm:prSet presAssocID="{6297E9BE-FE15-46B7-B250-3E6B03C5F10E}" presName="bkgdShape" presStyleLbl="node1" presStyleIdx="1" presStyleCnt="5"/>
      <dgm:spPr/>
    </dgm:pt>
    <dgm:pt modelId="{FB00C359-33DE-4FA2-BC85-E4624792749A}" type="pres">
      <dgm:prSet presAssocID="{6297E9BE-FE15-46B7-B250-3E6B03C5F10E}" presName="nodeTx" presStyleLbl="node1" presStyleIdx="1" presStyleCnt="5">
        <dgm:presLayoutVars>
          <dgm:bulletEnabled val="1"/>
        </dgm:presLayoutVars>
      </dgm:prSet>
      <dgm:spPr/>
    </dgm:pt>
    <dgm:pt modelId="{8C2DA8BD-2900-4905-960A-BC5CD5341B52}" type="pres">
      <dgm:prSet presAssocID="{6297E9BE-FE15-46B7-B250-3E6B03C5F10E}" presName="invisiNode" presStyleLbl="node1" presStyleIdx="1" presStyleCnt="5"/>
      <dgm:spPr/>
    </dgm:pt>
    <dgm:pt modelId="{0CA29B93-79B0-496F-82C9-7FF00B14CA60}" type="pres">
      <dgm:prSet presAssocID="{6297E9BE-FE15-46B7-B250-3E6B03C5F10E}"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000" r="-2000"/>
          </a:stretch>
        </a:blipFill>
        <a:ln>
          <a:solidFill>
            <a:srgbClr val="FFC000"/>
          </a:solidFill>
        </a:ln>
      </dgm:spPr>
      <dgm:extLst>
        <a:ext uri="{E40237B7-FDA0-4F09-8148-C483321AD2D9}">
          <dgm14:cNvPr xmlns:dgm14="http://schemas.microsoft.com/office/drawing/2010/diagram" id="0" name="" descr="Bar graph with downward trend outline"/>
        </a:ext>
      </dgm:extLst>
    </dgm:pt>
    <dgm:pt modelId="{AB593827-907E-4FA1-9C2E-782E02894A43}" type="pres">
      <dgm:prSet presAssocID="{77637ED5-8CCF-4C49-955C-7FDE005F0474}" presName="sibTrans" presStyleLbl="sibTrans2D1" presStyleIdx="0" presStyleCnt="0"/>
      <dgm:spPr/>
    </dgm:pt>
    <dgm:pt modelId="{A58BBDD0-C50E-4789-80E8-A696EC294EBE}" type="pres">
      <dgm:prSet presAssocID="{33AB55B6-DD1D-4C89-B733-9986F9BF3461}" presName="compNode" presStyleCnt="0"/>
      <dgm:spPr/>
    </dgm:pt>
    <dgm:pt modelId="{D9D38A5C-76AC-451C-BF18-24C826A0E109}" type="pres">
      <dgm:prSet presAssocID="{33AB55B6-DD1D-4C89-B733-9986F9BF3461}" presName="bkgdShape" presStyleLbl="node1" presStyleIdx="2" presStyleCnt="5"/>
      <dgm:spPr/>
    </dgm:pt>
    <dgm:pt modelId="{F0E25F3D-DA5B-4B49-8B48-CA8991B49384}" type="pres">
      <dgm:prSet presAssocID="{33AB55B6-DD1D-4C89-B733-9986F9BF3461}" presName="nodeTx" presStyleLbl="node1" presStyleIdx="2" presStyleCnt="5">
        <dgm:presLayoutVars>
          <dgm:bulletEnabled val="1"/>
        </dgm:presLayoutVars>
      </dgm:prSet>
      <dgm:spPr/>
    </dgm:pt>
    <dgm:pt modelId="{6CC8F9AC-7703-4AB3-BB1E-A51E60F89B97}" type="pres">
      <dgm:prSet presAssocID="{33AB55B6-DD1D-4C89-B733-9986F9BF3461}" presName="invisiNode" presStyleLbl="node1" presStyleIdx="2" presStyleCnt="5"/>
      <dgm:spPr/>
    </dgm:pt>
    <dgm:pt modelId="{8EDB7DBC-7C8E-440A-8CA6-1AFF6281731C}" type="pres">
      <dgm:prSet presAssocID="{33AB55B6-DD1D-4C89-B733-9986F9BF3461}"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000" r="-2000"/>
          </a:stretch>
        </a:blipFill>
        <a:ln>
          <a:solidFill>
            <a:srgbClr val="FFC000"/>
          </a:solidFill>
        </a:ln>
      </dgm:spPr>
      <dgm:extLst>
        <a:ext uri="{E40237B7-FDA0-4F09-8148-C483321AD2D9}">
          <dgm14:cNvPr xmlns:dgm14="http://schemas.microsoft.com/office/drawing/2010/diagram" id="0" name="" descr="Bar graph with downward trend outline"/>
        </a:ext>
      </dgm:extLst>
    </dgm:pt>
    <dgm:pt modelId="{7DA429CA-E985-4F24-BF47-AF48E27602EF}" type="pres">
      <dgm:prSet presAssocID="{A4CFA31C-5BF1-4A9E-A139-170F4EA137A7}" presName="sibTrans" presStyleLbl="sibTrans2D1" presStyleIdx="0" presStyleCnt="0"/>
      <dgm:spPr/>
    </dgm:pt>
    <dgm:pt modelId="{B61CF59C-506A-4007-A3FA-AFCFC42C269E}" type="pres">
      <dgm:prSet presAssocID="{AA7FA06B-45D7-4711-A891-6214F7D897A6}" presName="compNode" presStyleCnt="0"/>
      <dgm:spPr/>
    </dgm:pt>
    <dgm:pt modelId="{3AEEABBF-F910-4110-92AD-CB87E932B2E4}" type="pres">
      <dgm:prSet presAssocID="{AA7FA06B-45D7-4711-A891-6214F7D897A6}" presName="bkgdShape" presStyleLbl="node1" presStyleIdx="3" presStyleCnt="5"/>
      <dgm:spPr/>
    </dgm:pt>
    <dgm:pt modelId="{14A95617-5481-4C8B-936F-F76725CF824F}" type="pres">
      <dgm:prSet presAssocID="{AA7FA06B-45D7-4711-A891-6214F7D897A6}" presName="nodeTx" presStyleLbl="node1" presStyleIdx="3" presStyleCnt="5">
        <dgm:presLayoutVars>
          <dgm:bulletEnabled val="1"/>
        </dgm:presLayoutVars>
      </dgm:prSet>
      <dgm:spPr/>
    </dgm:pt>
    <dgm:pt modelId="{75FB3497-8D54-4D3E-B2F4-99570E26987F}" type="pres">
      <dgm:prSet presAssocID="{AA7FA06B-45D7-4711-A891-6214F7D897A6}" presName="invisiNode" presStyleLbl="node1" presStyleIdx="3" presStyleCnt="5"/>
      <dgm:spPr/>
    </dgm:pt>
    <dgm:pt modelId="{2DAA5A8B-31BB-4FD2-831B-45BE6523CB5F}" type="pres">
      <dgm:prSet presAssocID="{AA7FA06B-45D7-4711-A891-6214F7D897A6}" presName="imagNode" presStyleLbl="fgImgPlace1" presStyleIdx="3"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000" r="-2000"/>
          </a:stretch>
        </a:blipFill>
        <a:ln>
          <a:solidFill>
            <a:srgbClr val="FFC000"/>
          </a:solidFill>
        </a:ln>
      </dgm:spPr>
      <dgm:extLst>
        <a:ext uri="{E40237B7-FDA0-4F09-8148-C483321AD2D9}">
          <dgm14:cNvPr xmlns:dgm14="http://schemas.microsoft.com/office/drawing/2010/diagram" id="0" name="" descr="Pound with solid fill"/>
        </a:ext>
      </dgm:extLst>
    </dgm:pt>
    <dgm:pt modelId="{F34EFF0B-9ED5-4BE9-A2AA-5E0AF6E0FDC4}" type="pres">
      <dgm:prSet presAssocID="{C335B050-BADB-4A91-B552-AAEF242A8A1C}" presName="sibTrans" presStyleLbl="sibTrans2D1" presStyleIdx="0" presStyleCnt="0"/>
      <dgm:spPr/>
    </dgm:pt>
    <dgm:pt modelId="{16BA11AF-B27A-4732-8E9A-DCF9E09FB8E2}" type="pres">
      <dgm:prSet presAssocID="{641D98B9-534B-4CA8-A0B2-C2E3DD50F914}" presName="compNode" presStyleCnt="0"/>
      <dgm:spPr/>
    </dgm:pt>
    <dgm:pt modelId="{87BA4553-2738-46CD-BB95-009CCD811C1C}" type="pres">
      <dgm:prSet presAssocID="{641D98B9-534B-4CA8-A0B2-C2E3DD50F914}" presName="bkgdShape" presStyleLbl="node1" presStyleIdx="4" presStyleCnt="5"/>
      <dgm:spPr/>
    </dgm:pt>
    <dgm:pt modelId="{2B485C5D-966C-4AB4-9A68-9A62D9A47B04}" type="pres">
      <dgm:prSet presAssocID="{641D98B9-534B-4CA8-A0B2-C2E3DD50F914}" presName="nodeTx" presStyleLbl="node1" presStyleIdx="4" presStyleCnt="5">
        <dgm:presLayoutVars>
          <dgm:bulletEnabled val="1"/>
        </dgm:presLayoutVars>
      </dgm:prSet>
      <dgm:spPr/>
    </dgm:pt>
    <dgm:pt modelId="{6961041B-9E0C-4DEC-BE6B-0700F2CFE037}" type="pres">
      <dgm:prSet presAssocID="{641D98B9-534B-4CA8-A0B2-C2E3DD50F914}" presName="invisiNode" presStyleLbl="node1" presStyleIdx="4" presStyleCnt="5"/>
      <dgm:spPr/>
    </dgm:pt>
    <dgm:pt modelId="{274E9391-4B51-4FC2-8FA8-C4713F554C02}" type="pres">
      <dgm:prSet presAssocID="{641D98B9-534B-4CA8-A0B2-C2E3DD50F914}" presName="imagNode" presStyleLbl="fgImgPlace1" presStyleIdx="4"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l="-16000" r="-16000"/>
          </a:stretch>
        </a:blipFill>
        <a:ln>
          <a:solidFill>
            <a:srgbClr val="FFC000"/>
          </a:solidFill>
        </a:ln>
      </dgm:spPr>
      <dgm:extLst>
        <a:ext uri="{E40237B7-FDA0-4F09-8148-C483321AD2D9}">
          <dgm14:cNvPr xmlns:dgm14="http://schemas.microsoft.com/office/drawing/2010/diagram" id="0" name="" descr="Receiver outline"/>
        </a:ext>
      </dgm:extLst>
    </dgm:pt>
  </dgm:ptLst>
  <dgm:cxnLst>
    <dgm:cxn modelId="{A4635501-6D04-47C6-91F8-D7E85C90BE56}" type="presOf" srcId="{716ACCEB-BC0D-46E5-ACF8-8E6AF0965B66}" destId="{25272D7B-EC41-4F08-9786-7B667E7A81A4}" srcOrd="0" destOrd="0" presId="urn:microsoft.com/office/officeart/2005/8/layout/hList7"/>
    <dgm:cxn modelId="{B1249B04-B0CA-4D7E-9443-F87FE327FABE}" type="presOf" srcId="{6297E9BE-FE15-46B7-B250-3E6B03C5F10E}" destId="{B47644C3-0CB2-4A82-976D-FB5CB800C2C2}" srcOrd="0" destOrd="0" presId="urn:microsoft.com/office/officeart/2005/8/layout/hList7"/>
    <dgm:cxn modelId="{ED0B4D14-9C91-40BF-9AB9-877850DD4520}" type="presOf" srcId="{33AB55B6-DD1D-4C89-B733-9986F9BF3461}" destId="{F0E25F3D-DA5B-4B49-8B48-CA8991B49384}" srcOrd="1" destOrd="0" presId="urn:microsoft.com/office/officeart/2005/8/layout/hList7"/>
    <dgm:cxn modelId="{6B8E6A1D-5E32-4B4D-981E-C16D09CE1CE8}" type="presOf" srcId="{641D98B9-534B-4CA8-A0B2-C2E3DD50F914}" destId="{87BA4553-2738-46CD-BB95-009CCD811C1C}" srcOrd="0" destOrd="0" presId="urn:microsoft.com/office/officeart/2005/8/layout/hList7"/>
    <dgm:cxn modelId="{F28F0821-22EE-411A-8DF1-8B808267E9CA}" type="presOf" srcId="{AA7FA06B-45D7-4711-A891-6214F7D897A6}" destId="{3AEEABBF-F910-4110-92AD-CB87E932B2E4}" srcOrd="0" destOrd="0" presId="urn:microsoft.com/office/officeart/2005/8/layout/hList7"/>
    <dgm:cxn modelId="{F2ED0C61-0218-41B9-9639-A69E2982F58D}" srcId="{B9EF0B49-01BD-48B3-B4F8-9E7CD330ADB0}" destId="{33AB55B6-DD1D-4C89-B733-9986F9BF3461}" srcOrd="2" destOrd="0" parTransId="{2F7ECFF0-AF8A-4C09-B385-3B85DAC9BE2D}" sibTransId="{A4CFA31C-5BF1-4A9E-A139-170F4EA137A7}"/>
    <dgm:cxn modelId="{B0421F6B-7B7F-4977-B985-529474F91C7D}" type="presOf" srcId="{77637ED5-8CCF-4C49-955C-7FDE005F0474}" destId="{AB593827-907E-4FA1-9C2E-782E02894A43}" srcOrd="0" destOrd="0" presId="urn:microsoft.com/office/officeart/2005/8/layout/hList7"/>
    <dgm:cxn modelId="{ACE5C54C-EB09-4A09-8B19-DAD9327AB39A}" srcId="{B9EF0B49-01BD-48B3-B4F8-9E7CD330ADB0}" destId="{AA7FA06B-45D7-4711-A891-6214F7D897A6}" srcOrd="3" destOrd="0" parTransId="{D48FEDC1-4F2D-4838-A0D0-2130E2FD5B26}" sibTransId="{C335B050-BADB-4A91-B552-AAEF242A8A1C}"/>
    <dgm:cxn modelId="{37283890-B59F-4D09-8821-66BD0F15FC25}" type="presOf" srcId="{641D98B9-534B-4CA8-A0B2-C2E3DD50F914}" destId="{2B485C5D-966C-4AB4-9A68-9A62D9A47B04}" srcOrd="1" destOrd="0" presId="urn:microsoft.com/office/officeart/2005/8/layout/hList7"/>
    <dgm:cxn modelId="{4C70E59F-6537-4EFC-ADDD-E99416EA0BA0}" type="presOf" srcId="{C335B050-BADB-4A91-B552-AAEF242A8A1C}" destId="{F34EFF0B-9ED5-4BE9-A2AA-5E0AF6E0FDC4}" srcOrd="0" destOrd="0" presId="urn:microsoft.com/office/officeart/2005/8/layout/hList7"/>
    <dgm:cxn modelId="{9A76B5BC-D16C-4A68-BE8D-B6EC539259FF}" type="presOf" srcId="{38EA5D90-FFDA-474B-BE39-60C543092F13}" destId="{00B8E222-4D7F-45D8-8040-1592463F80D3}" srcOrd="0" destOrd="0" presId="urn:microsoft.com/office/officeart/2005/8/layout/hList7"/>
    <dgm:cxn modelId="{30E307D1-4414-463A-B4A5-6D6278E3B8FA}" type="presOf" srcId="{33AB55B6-DD1D-4C89-B733-9986F9BF3461}" destId="{D9D38A5C-76AC-451C-BF18-24C826A0E109}" srcOrd="0" destOrd="0" presId="urn:microsoft.com/office/officeart/2005/8/layout/hList7"/>
    <dgm:cxn modelId="{05E5C5D3-6E5D-49A2-BB75-219313589D29}" type="presOf" srcId="{AA7FA06B-45D7-4711-A891-6214F7D897A6}" destId="{14A95617-5481-4C8B-936F-F76725CF824F}" srcOrd="1" destOrd="0" presId="urn:microsoft.com/office/officeart/2005/8/layout/hList7"/>
    <dgm:cxn modelId="{FE68D4D8-C69F-45B4-92D3-D199D0CB2540}" srcId="{B9EF0B49-01BD-48B3-B4F8-9E7CD330ADB0}" destId="{716ACCEB-BC0D-46E5-ACF8-8E6AF0965B66}" srcOrd="0" destOrd="0" parTransId="{8D2A017F-B125-427C-B6C3-657E490FA95F}" sibTransId="{38EA5D90-FFDA-474B-BE39-60C543092F13}"/>
    <dgm:cxn modelId="{A5C02FDB-3E5E-4479-873F-426DCD9E9BAB}" srcId="{B9EF0B49-01BD-48B3-B4F8-9E7CD330ADB0}" destId="{6297E9BE-FE15-46B7-B250-3E6B03C5F10E}" srcOrd="1" destOrd="0" parTransId="{89976FEF-635B-4EDC-903A-53366905ED98}" sibTransId="{77637ED5-8CCF-4C49-955C-7FDE005F0474}"/>
    <dgm:cxn modelId="{46C889E4-CC6C-4495-AEFD-ACF453BA82F6}" srcId="{B9EF0B49-01BD-48B3-B4F8-9E7CD330ADB0}" destId="{641D98B9-534B-4CA8-A0B2-C2E3DD50F914}" srcOrd="4" destOrd="0" parTransId="{D479EA15-60B5-4B79-8AB7-E062204F6921}" sibTransId="{D3DE4922-39F8-4559-93A9-E8EDAF3E2EB1}"/>
    <dgm:cxn modelId="{320BE6EC-0CE6-4725-A294-578752B36E1F}" type="presOf" srcId="{6297E9BE-FE15-46B7-B250-3E6B03C5F10E}" destId="{FB00C359-33DE-4FA2-BC85-E4624792749A}" srcOrd="1" destOrd="0" presId="urn:microsoft.com/office/officeart/2005/8/layout/hList7"/>
    <dgm:cxn modelId="{FAA492F2-B482-4CBD-A9FD-EE65C7823C0D}" type="presOf" srcId="{B9EF0B49-01BD-48B3-B4F8-9E7CD330ADB0}" destId="{AB91A2F3-C048-43E7-9106-8987C4E2D152}" srcOrd="0" destOrd="0" presId="urn:microsoft.com/office/officeart/2005/8/layout/hList7"/>
    <dgm:cxn modelId="{F647C2FF-F9D2-4547-89B5-4DFD5D8C92F6}" type="presOf" srcId="{A4CFA31C-5BF1-4A9E-A139-170F4EA137A7}" destId="{7DA429CA-E985-4F24-BF47-AF48E27602EF}" srcOrd="0" destOrd="0" presId="urn:microsoft.com/office/officeart/2005/8/layout/hList7"/>
    <dgm:cxn modelId="{8A22E4FF-B898-4EF1-BEDE-18CCC594C504}" type="presOf" srcId="{716ACCEB-BC0D-46E5-ACF8-8E6AF0965B66}" destId="{77D2E0E5-E627-47BB-8021-8FBAD32411EB}" srcOrd="1" destOrd="0" presId="urn:microsoft.com/office/officeart/2005/8/layout/hList7"/>
    <dgm:cxn modelId="{D826F932-F271-45BB-A61F-9424B2287912}" type="presParOf" srcId="{AB91A2F3-C048-43E7-9106-8987C4E2D152}" destId="{9FDC53AC-B1E4-47F6-BB11-EFA239BEF9E4}" srcOrd="0" destOrd="0" presId="urn:microsoft.com/office/officeart/2005/8/layout/hList7"/>
    <dgm:cxn modelId="{1AD1C360-C55A-42D9-A55E-2755323CA4E8}" type="presParOf" srcId="{AB91A2F3-C048-43E7-9106-8987C4E2D152}" destId="{BDAAB51A-1914-4987-9A32-DDB8E74786A6}" srcOrd="1" destOrd="0" presId="urn:microsoft.com/office/officeart/2005/8/layout/hList7"/>
    <dgm:cxn modelId="{9BA4EEB1-8046-4FE1-84FA-C18FF6F4F920}" type="presParOf" srcId="{BDAAB51A-1914-4987-9A32-DDB8E74786A6}" destId="{D58DFB50-7BCD-4F24-9BA4-54DBB521A0CF}" srcOrd="0" destOrd="0" presId="urn:microsoft.com/office/officeart/2005/8/layout/hList7"/>
    <dgm:cxn modelId="{D3DF6199-8CB5-421C-B51B-02B97E6222CF}" type="presParOf" srcId="{D58DFB50-7BCD-4F24-9BA4-54DBB521A0CF}" destId="{25272D7B-EC41-4F08-9786-7B667E7A81A4}" srcOrd="0" destOrd="0" presId="urn:microsoft.com/office/officeart/2005/8/layout/hList7"/>
    <dgm:cxn modelId="{74144488-E2D5-4B94-A3E0-A89E5E9AFDD4}" type="presParOf" srcId="{D58DFB50-7BCD-4F24-9BA4-54DBB521A0CF}" destId="{77D2E0E5-E627-47BB-8021-8FBAD32411EB}" srcOrd="1" destOrd="0" presId="urn:microsoft.com/office/officeart/2005/8/layout/hList7"/>
    <dgm:cxn modelId="{4E449A09-E625-4E57-A911-615A3CEAA05F}" type="presParOf" srcId="{D58DFB50-7BCD-4F24-9BA4-54DBB521A0CF}" destId="{2DDF7C0B-6C03-4C8D-8BA6-1FB6DC91199E}" srcOrd="2" destOrd="0" presId="urn:microsoft.com/office/officeart/2005/8/layout/hList7"/>
    <dgm:cxn modelId="{9A3B929E-5738-4809-9785-C707C0E13D0F}" type="presParOf" srcId="{D58DFB50-7BCD-4F24-9BA4-54DBB521A0CF}" destId="{D3F78622-EA30-4175-89B3-718D5230EA8A}" srcOrd="3" destOrd="0" presId="urn:microsoft.com/office/officeart/2005/8/layout/hList7"/>
    <dgm:cxn modelId="{5F0742EC-2FD1-4F5A-AE44-1E67719FB7CA}" type="presParOf" srcId="{BDAAB51A-1914-4987-9A32-DDB8E74786A6}" destId="{00B8E222-4D7F-45D8-8040-1592463F80D3}" srcOrd="1" destOrd="0" presId="urn:microsoft.com/office/officeart/2005/8/layout/hList7"/>
    <dgm:cxn modelId="{41BF78B5-104D-4A60-9AF3-185926FFD357}" type="presParOf" srcId="{BDAAB51A-1914-4987-9A32-DDB8E74786A6}" destId="{211D891C-9899-4BDD-8388-3DD8C3473B54}" srcOrd="2" destOrd="0" presId="urn:microsoft.com/office/officeart/2005/8/layout/hList7"/>
    <dgm:cxn modelId="{5F320B0C-9658-45CD-BE57-92330FD60D0A}" type="presParOf" srcId="{211D891C-9899-4BDD-8388-3DD8C3473B54}" destId="{B47644C3-0CB2-4A82-976D-FB5CB800C2C2}" srcOrd="0" destOrd="0" presId="urn:microsoft.com/office/officeart/2005/8/layout/hList7"/>
    <dgm:cxn modelId="{9259D1C3-2130-4581-AC03-8CE0A7964855}" type="presParOf" srcId="{211D891C-9899-4BDD-8388-3DD8C3473B54}" destId="{FB00C359-33DE-4FA2-BC85-E4624792749A}" srcOrd="1" destOrd="0" presId="urn:microsoft.com/office/officeart/2005/8/layout/hList7"/>
    <dgm:cxn modelId="{87421A69-781E-44D2-BF5A-F327ED533184}" type="presParOf" srcId="{211D891C-9899-4BDD-8388-3DD8C3473B54}" destId="{8C2DA8BD-2900-4905-960A-BC5CD5341B52}" srcOrd="2" destOrd="0" presId="urn:microsoft.com/office/officeart/2005/8/layout/hList7"/>
    <dgm:cxn modelId="{6D07B6F7-48EA-40FE-9CF3-E3A4EF154F53}" type="presParOf" srcId="{211D891C-9899-4BDD-8388-3DD8C3473B54}" destId="{0CA29B93-79B0-496F-82C9-7FF00B14CA60}" srcOrd="3" destOrd="0" presId="urn:microsoft.com/office/officeart/2005/8/layout/hList7"/>
    <dgm:cxn modelId="{7A3368F6-8E80-4F74-9006-DD6AB0F68636}" type="presParOf" srcId="{BDAAB51A-1914-4987-9A32-DDB8E74786A6}" destId="{AB593827-907E-4FA1-9C2E-782E02894A43}" srcOrd="3" destOrd="0" presId="urn:microsoft.com/office/officeart/2005/8/layout/hList7"/>
    <dgm:cxn modelId="{BA3CC9BF-ED62-460D-8AC4-E197427044A5}" type="presParOf" srcId="{BDAAB51A-1914-4987-9A32-DDB8E74786A6}" destId="{A58BBDD0-C50E-4789-80E8-A696EC294EBE}" srcOrd="4" destOrd="0" presId="urn:microsoft.com/office/officeart/2005/8/layout/hList7"/>
    <dgm:cxn modelId="{C538D013-0CFD-4615-9F04-0240E0F7B09B}" type="presParOf" srcId="{A58BBDD0-C50E-4789-80E8-A696EC294EBE}" destId="{D9D38A5C-76AC-451C-BF18-24C826A0E109}" srcOrd="0" destOrd="0" presId="urn:microsoft.com/office/officeart/2005/8/layout/hList7"/>
    <dgm:cxn modelId="{94048FBC-0113-4B85-9E4F-4570D5AD761A}" type="presParOf" srcId="{A58BBDD0-C50E-4789-80E8-A696EC294EBE}" destId="{F0E25F3D-DA5B-4B49-8B48-CA8991B49384}" srcOrd="1" destOrd="0" presId="urn:microsoft.com/office/officeart/2005/8/layout/hList7"/>
    <dgm:cxn modelId="{B5EF12D2-9DEC-4E9F-B7A9-FF25BC2CDF5D}" type="presParOf" srcId="{A58BBDD0-C50E-4789-80E8-A696EC294EBE}" destId="{6CC8F9AC-7703-4AB3-BB1E-A51E60F89B97}" srcOrd="2" destOrd="0" presId="urn:microsoft.com/office/officeart/2005/8/layout/hList7"/>
    <dgm:cxn modelId="{02BC72DF-2A46-45BE-8CF0-5C0E09D119CC}" type="presParOf" srcId="{A58BBDD0-C50E-4789-80E8-A696EC294EBE}" destId="{8EDB7DBC-7C8E-440A-8CA6-1AFF6281731C}" srcOrd="3" destOrd="0" presId="urn:microsoft.com/office/officeart/2005/8/layout/hList7"/>
    <dgm:cxn modelId="{F1E939B2-A736-4ED1-89B2-6827B083311C}" type="presParOf" srcId="{BDAAB51A-1914-4987-9A32-DDB8E74786A6}" destId="{7DA429CA-E985-4F24-BF47-AF48E27602EF}" srcOrd="5" destOrd="0" presId="urn:microsoft.com/office/officeart/2005/8/layout/hList7"/>
    <dgm:cxn modelId="{AEEF5A24-44BD-4D5A-821C-369CF0D8401D}" type="presParOf" srcId="{BDAAB51A-1914-4987-9A32-DDB8E74786A6}" destId="{B61CF59C-506A-4007-A3FA-AFCFC42C269E}" srcOrd="6" destOrd="0" presId="urn:microsoft.com/office/officeart/2005/8/layout/hList7"/>
    <dgm:cxn modelId="{6A46A894-BCC1-4E67-8E6B-57FA255BD7FD}" type="presParOf" srcId="{B61CF59C-506A-4007-A3FA-AFCFC42C269E}" destId="{3AEEABBF-F910-4110-92AD-CB87E932B2E4}" srcOrd="0" destOrd="0" presId="urn:microsoft.com/office/officeart/2005/8/layout/hList7"/>
    <dgm:cxn modelId="{D36CBF87-C13D-4A23-BD68-C8F578D73955}" type="presParOf" srcId="{B61CF59C-506A-4007-A3FA-AFCFC42C269E}" destId="{14A95617-5481-4C8B-936F-F76725CF824F}" srcOrd="1" destOrd="0" presId="urn:microsoft.com/office/officeart/2005/8/layout/hList7"/>
    <dgm:cxn modelId="{D30AF62B-EE6F-45C0-B0B4-FDE3D05AD753}" type="presParOf" srcId="{B61CF59C-506A-4007-A3FA-AFCFC42C269E}" destId="{75FB3497-8D54-4D3E-B2F4-99570E26987F}" srcOrd="2" destOrd="0" presId="urn:microsoft.com/office/officeart/2005/8/layout/hList7"/>
    <dgm:cxn modelId="{930076D5-2950-470A-9FCD-2C7BC93BE08F}" type="presParOf" srcId="{B61CF59C-506A-4007-A3FA-AFCFC42C269E}" destId="{2DAA5A8B-31BB-4FD2-831B-45BE6523CB5F}" srcOrd="3" destOrd="0" presId="urn:microsoft.com/office/officeart/2005/8/layout/hList7"/>
    <dgm:cxn modelId="{B3569B47-0471-4B7C-9CA6-8A3DCB36F2F4}" type="presParOf" srcId="{BDAAB51A-1914-4987-9A32-DDB8E74786A6}" destId="{F34EFF0B-9ED5-4BE9-A2AA-5E0AF6E0FDC4}" srcOrd="7" destOrd="0" presId="urn:microsoft.com/office/officeart/2005/8/layout/hList7"/>
    <dgm:cxn modelId="{6EAAD169-E2B7-4906-8C8D-2702BE46F4C5}" type="presParOf" srcId="{BDAAB51A-1914-4987-9A32-DDB8E74786A6}" destId="{16BA11AF-B27A-4732-8E9A-DCF9E09FB8E2}" srcOrd="8" destOrd="0" presId="urn:microsoft.com/office/officeart/2005/8/layout/hList7"/>
    <dgm:cxn modelId="{F80317BF-8F2A-4912-9304-BBAFB388F824}" type="presParOf" srcId="{16BA11AF-B27A-4732-8E9A-DCF9E09FB8E2}" destId="{87BA4553-2738-46CD-BB95-009CCD811C1C}" srcOrd="0" destOrd="0" presId="urn:microsoft.com/office/officeart/2005/8/layout/hList7"/>
    <dgm:cxn modelId="{4694CC7F-B881-4780-BAC9-EF7FFE09E3DE}" type="presParOf" srcId="{16BA11AF-B27A-4732-8E9A-DCF9E09FB8E2}" destId="{2B485C5D-966C-4AB4-9A68-9A62D9A47B04}" srcOrd="1" destOrd="0" presId="urn:microsoft.com/office/officeart/2005/8/layout/hList7"/>
    <dgm:cxn modelId="{A878552E-FFBE-4C8C-BADA-EB0222DCB6E1}" type="presParOf" srcId="{16BA11AF-B27A-4732-8E9A-DCF9E09FB8E2}" destId="{6961041B-9E0C-4DEC-BE6B-0700F2CFE037}" srcOrd="2" destOrd="0" presId="urn:microsoft.com/office/officeart/2005/8/layout/hList7"/>
    <dgm:cxn modelId="{76D77CB9-EB39-4D3A-88D6-BE39D718435E}" type="presParOf" srcId="{16BA11AF-B27A-4732-8E9A-DCF9E09FB8E2}" destId="{274E9391-4B51-4FC2-8FA8-C4713F554C02}"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B828C8-2D56-4680-8891-8E261A003D52}" type="doc">
      <dgm:prSet loTypeId="urn:microsoft.com/office/officeart/2005/8/layout/cycle6" loCatId="cycle" qsTypeId="urn:microsoft.com/office/officeart/2005/8/quickstyle/simple1" qsCatId="simple" csTypeId="urn:microsoft.com/office/officeart/2005/8/colors/accent1_2" csCatId="accent1" phldr="1"/>
      <dgm:spPr/>
    </dgm:pt>
    <dgm:pt modelId="{7C7E3022-EEBC-4856-83AD-44DD21020785}">
      <dgm:prSet phldrT="[Text]" custT="1"/>
      <dgm:spPr/>
      <dgm:t>
        <a:bodyPr/>
        <a:lstStyle/>
        <a:p>
          <a:r>
            <a:rPr lang="en-GB" sz="3100"/>
            <a:t>  </a:t>
          </a:r>
          <a:r>
            <a:rPr lang="en-GB" sz="2000"/>
            <a:t>Supplier Portal Progress</a:t>
          </a:r>
          <a:endParaRPr lang="en-GB" sz="3100"/>
        </a:p>
      </dgm:t>
    </dgm:pt>
    <dgm:pt modelId="{33356E31-DAEA-4AAE-8D13-F4BA579A543A}" type="parTrans" cxnId="{4147D470-F14C-4538-8D6A-16C9DE15C007}">
      <dgm:prSet/>
      <dgm:spPr/>
      <dgm:t>
        <a:bodyPr/>
        <a:lstStyle/>
        <a:p>
          <a:endParaRPr lang="en-GB"/>
        </a:p>
      </dgm:t>
    </dgm:pt>
    <dgm:pt modelId="{CBD80B2B-8BC8-4F4F-A07D-B23910BC1E40}" type="sibTrans" cxnId="{4147D470-F14C-4538-8D6A-16C9DE15C007}">
      <dgm:prSet/>
      <dgm:spPr/>
      <dgm:t>
        <a:bodyPr/>
        <a:lstStyle/>
        <a:p>
          <a:endParaRPr lang="en-GB"/>
        </a:p>
      </dgm:t>
    </dgm:pt>
    <dgm:pt modelId="{1484DE8D-4DE8-472B-A32C-CB010CE6AE4A}" type="pres">
      <dgm:prSet presAssocID="{A3B828C8-2D56-4680-8891-8E261A003D52}" presName="cycle" presStyleCnt="0">
        <dgm:presLayoutVars>
          <dgm:dir/>
          <dgm:resizeHandles val="exact"/>
        </dgm:presLayoutVars>
      </dgm:prSet>
      <dgm:spPr/>
    </dgm:pt>
    <dgm:pt modelId="{1C606E00-ADF4-4246-8071-9CA9ECAA1F3C}" type="pres">
      <dgm:prSet presAssocID="{7C7E3022-EEBC-4856-83AD-44DD21020785}" presName="node" presStyleLbl="node1" presStyleIdx="0" presStyleCnt="1" custScaleX="272535" custRadScaleRad="125524" custRadScaleInc="1">
        <dgm:presLayoutVars>
          <dgm:bulletEnabled val="1"/>
        </dgm:presLayoutVars>
      </dgm:prSet>
      <dgm:spPr/>
    </dgm:pt>
  </dgm:ptLst>
  <dgm:cxnLst>
    <dgm:cxn modelId="{C287866E-7C15-4216-A06E-EE8E2C5E9AE6}" type="presOf" srcId="{7C7E3022-EEBC-4856-83AD-44DD21020785}" destId="{1C606E00-ADF4-4246-8071-9CA9ECAA1F3C}" srcOrd="0" destOrd="0" presId="urn:microsoft.com/office/officeart/2005/8/layout/cycle6"/>
    <dgm:cxn modelId="{4147D470-F14C-4538-8D6A-16C9DE15C007}" srcId="{A3B828C8-2D56-4680-8891-8E261A003D52}" destId="{7C7E3022-EEBC-4856-83AD-44DD21020785}" srcOrd="0" destOrd="0" parTransId="{33356E31-DAEA-4AAE-8D13-F4BA579A543A}" sibTransId="{CBD80B2B-8BC8-4F4F-A07D-B23910BC1E40}"/>
    <dgm:cxn modelId="{9D3F67DD-5192-45CA-883E-372C0527DD2E}" type="presOf" srcId="{A3B828C8-2D56-4680-8891-8E261A003D52}" destId="{1484DE8D-4DE8-472B-A32C-CB010CE6AE4A}" srcOrd="0" destOrd="0" presId="urn:microsoft.com/office/officeart/2005/8/layout/cycle6"/>
    <dgm:cxn modelId="{D8FC6BF8-9964-434A-9502-033CA4990915}" type="presParOf" srcId="{1484DE8D-4DE8-472B-A32C-CB010CE6AE4A}" destId="{1C606E00-ADF4-4246-8071-9CA9ECAA1F3C}" srcOrd="0" destOrd="0" presId="urn:microsoft.com/office/officeart/2005/8/layout/cycle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24D18-1B8F-4B4A-A773-D798186C4374}">
      <dsp:nvSpPr>
        <dsp:cNvPr id="0" name=""/>
        <dsp:cNvSpPr/>
      </dsp:nvSpPr>
      <dsp:spPr>
        <a:xfrm>
          <a:off x="51" y="494413"/>
          <a:ext cx="728166" cy="473308"/>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96% of cases domestic</a:t>
          </a:r>
          <a:endParaRPr lang="en-GB" sz="800" kern="1200"/>
        </a:p>
      </dsp:txBody>
      <dsp:txXfrm>
        <a:off x="23156" y="517518"/>
        <a:ext cx="681956" cy="427098"/>
      </dsp:txXfrm>
    </dsp:sp>
    <dsp:sp modelId="{87F93F01-E7FA-45A6-BBF7-18FC3F7CB457}">
      <dsp:nvSpPr>
        <dsp:cNvPr id="0" name=""/>
        <dsp:cNvSpPr/>
      </dsp:nvSpPr>
      <dsp:spPr>
        <a:xfrm>
          <a:off x="364134" y="329655"/>
          <a:ext cx="802825" cy="802825"/>
        </a:xfrm>
        <a:custGeom>
          <a:avLst/>
          <a:gdLst/>
          <a:ahLst/>
          <a:cxnLst/>
          <a:rect l="0" t="0" r="0" b="0"/>
          <a:pathLst>
            <a:path>
              <a:moveTo>
                <a:pt x="81045" y="159551"/>
              </a:moveTo>
              <a:arcTo wR="401412" hR="401412" stAng="13023056" swAng="6353889"/>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597CD64-B60A-4881-B70B-512444353D82}">
      <dsp:nvSpPr>
        <dsp:cNvPr id="0" name=""/>
        <dsp:cNvSpPr/>
      </dsp:nvSpPr>
      <dsp:spPr>
        <a:xfrm>
          <a:off x="802876" y="494413"/>
          <a:ext cx="728166" cy="473308"/>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71% of complaints involve self disconnection</a:t>
          </a:r>
          <a:endParaRPr lang="en-GB" sz="800" kern="1200"/>
        </a:p>
      </dsp:txBody>
      <dsp:txXfrm>
        <a:off x="825981" y="517518"/>
        <a:ext cx="681956" cy="427098"/>
      </dsp:txXfrm>
    </dsp:sp>
    <dsp:sp modelId="{76ED9C13-4508-4353-AC6D-EA4BAE394943}">
      <dsp:nvSpPr>
        <dsp:cNvPr id="0" name=""/>
        <dsp:cNvSpPr/>
      </dsp:nvSpPr>
      <dsp:spPr>
        <a:xfrm>
          <a:off x="364134" y="329655"/>
          <a:ext cx="802825" cy="802825"/>
        </a:xfrm>
        <a:custGeom>
          <a:avLst/>
          <a:gdLst/>
          <a:ahLst/>
          <a:cxnLst/>
          <a:rect l="0" t="0" r="0" b="0"/>
          <a:pathLst>
            <a:path>
              <a:moveTo>
                <a:pt x="721779" y="643273"/>
              </a:moveTo>
              <a:arcTo wR="401412" hR="401412" stAng="2223056" swAng="6353889"/>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EAFCB-9B1F-46A1-B636-B96AAB38A310}">
      <dsp:nvSpPr>
        <dsp:cNvPr id="0" name=""/>
        <dsp:cNvSpPr/>
      </dsp:nvSpPr>
      <dsp:spPr>
        <a:xfrm>
          <a:off x="64" y="0"/>
          <a:ext cx="864263" cy="146213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GB" sz="900" kern="1200"/>
            <a:t>All Complaints</a:t>
          </a:r>
        </a:p>
        <a:p>
          <a:pPr marL="0" lvl="0" indent="0" algn="ctr" defTabSz="400050">
            <a:lnSpc>
              <a:spcPct val="90000"/>
            </a:lnSpc>
            <a:spcBef>
              <a:spcPct val="0"/>
            </a:spcBef>
            <a:spcAft>
              <a:spcPct val="35000"/>
            </a:spcAft>
            <a:buNone/>
          </a:pPr>
          <a:r>
            <a:rPr lang="en-GB" sz="900" kern="1200"/>
            <a:t>Down by 13%</a:t>
          </a:r>
        </a:p>
      </dsp:txBody>
      <dsp:txXfrm>
        <a:off x="64" y="584854"/>
        <a:ext cx="864263" cy="584854"/>
      </dsp:txXfrm>
    </dsp:sp>
    <dsp:sp modelId="{4695836E-5D69-4099-9992-C640ACDCAE44}">
      <dsp:nvSpPr>
        <dsp:cNvPr id="0" name=""/>
        <dsp:cNvSpPr/>
      </dsp:nvSpPr>
      <dsp:spPr>
        <a:xfrm>
          <a:off x="188750" y="87728"/>
          <a:ext cx="486891" cy="48689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837B74-F9A2-4500-A840-40DB2E3AE303}">
      <dsp:nvSpPr>
        <dsp:cNvPr id="0" name=""/>
        <dsp:cNvSpPr/>
      </dsp:nvSpPr>
      <dsp:spPr>
        <a:xfrm>
          <a:off x="890256" y="0"/>
          <a:ext cx="864263" cy="146213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GB" sz="900" kern="1200"/>
            <a:t>Priority complaints down by 16%</a:t>
          </a:r>
        </a:p>
      </dsp:txBody>
      <dsp:txXfrm>
        <a:off x="890256" y="584854"/>
        <a:ext cx="864263" cy="584854"/>
      </dsp:txXfrm>
    </dsp:sp>
    <dsp:sp modelId="{6B66BB45-692D-4503-9C69-731C43E8773B}">
      <dsp:nvSpPr>
        <dsp:cNvPr id="0" name=""/>
        <dsp:cNvSpPr/>
      </dsp:nvSpPr>
      <dsp:spPr>
        <a:xfrm>
          <a:off x="1078942" y="87728"/>
          <a:ext cx="486891" cy="48689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B05CBD-C283-4950-BA27-34D05A128329}">
      <dsp:nvSpPr>
        <dsp:cNvPr id="0" name=""/>
        <dsp:cNvSpPr/>
      </dsp:nvSpPr>
      <dsp:spPr>
        <a:xfrm>
          <a:off x="1780447" y="0"/>
          <a:ext cx="864263" cy="146213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GB" sz="900" kern="1200"/>
            <a:t>Complex Complaints up by 0.4%</a:t>
          </a:r>
        </a:p>
      </dsp:txBody>
      <dsp:txXfrm>
        <a:off x="1780447" y="584854"/>
        <a:ext cx="864263" cy="584854"/>
      </dsp:txXfrm>
    </dsp:sp>
    <dsp:sp modelId="{6EA13FFE-6F25-4977-A47F-112F4A544434}">
      <dsp:nvSpPr>
        <dsp:cNvPr id="0" name=""/>
        <dsp:cNvSpPr/>
      </dsp:nvSpPr>
      <dsp:spPr>
        <a:xfrm>
          <a:off x="1969133" y="87728"/>
          <a:ext cx="486891" cy="48689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802D68-20ED-41C1-8DE6-F960062A0602}">
      <dsp:nvSpPr>
        <dsp:cNvPr id="0" name=""/>
        <dsp:cNvSpPr/>
      </dsp:nvSpPr>
      <dsp:spPr>
        <a:xfrm>
          <a:off x="2670638" y="0"/>
          <a:ext cx="864263" cy="146213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GB" sz="900" kern="1200"/>
            <a:t>Self Disconnection down by 15%</a:t>
          </a:r>
        </a:p>
      </dsp:txBody>
      <dsp:txXfrm>
        <a:off x="2670638" y="584854"/>
        <a:ext cx="864263" cy="584854"/>
      </dsp:txXfrm>
    </dsp:sp>
    <dsp:sp modelId="{F81DE497-EF0C-4AB0-B81E-0DFCDF2D292B}">
      <dsp:nvSpPr>
        <dsp:cNvPr id="0" name=""/>
        <dsp:cNvSpPr/>
      </dsp:nvSpPr>
      <dsp:spPr>
        <a:xfrm>
          <a:off x="2859325" y="87728"/>
          <a:ext cx="486891" cy="48689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7EB297-A28B-426F-820F-6E6616906F16}">
      <dsp:nvSpPr>
        <dsp:cNvPr id="0" name=""/>
        <dsp:cNvSpPr/>
      </dsp:nvSpPr>
      <dsp:spPr>
        <a:xfrm>
          <a:off x="3560830" y="0"/>
          <a:ext cx="864263" cy="146213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GB" sz="900" kern="1200"/>
            <a:t>Ask the Adviser down by 13%</a:t>
          </a:r>
        </a:p>
      </dsp:txBody>
      <dsp:txXfrm>
        <a:off x="3560830" y="584854"/>
        <a:ext cx="864263" cy="584854"/>
      </dsp:txXfrm>
    </dsp:sp>
    <dsp:sp modelId="{0F888446-21E1-460D-94ED-0512B9F368EA}">
      <dsp:nvSpPr>
        <dsp:cNvPr id="0" name=""/>
        <dsp:cNvSpPr/>
      </dsp:nvSpPr>
      <dsp:spPr>
        <a:xfrm>
          <a:off x="3749516" y="87728"/>
          <a:ext cx="486891" cy="48689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548930-38CE-484D-B376-0ED98A2C4141}">
      <dsp:nvSpPr>
        <dsp:cNvPr id="0" name=""/>
        <dsp:cNvSpPr/>
      </dsp:nvSpPr>
      <dsp:spPr>
        <a:xfrm>
          <a:off x="4451021" y="0"/>
          <a:ext cx="864263" cy="146213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GB" sz="900" kern="1200"/>
            <a:t>All Enquiries down by 5%</a:t>
          </a:r>
        </a:p>
      </dsp:txBody>
      <dsp:txXfrm>
        <a:off x="4451021" y="584854"/>
        <a:ext cx="864263" cy="584854"/>
      </dsp:txXfrm>
    </dsp:sp>
    <dsp:sp modelId="{8FA73392-E96F-4435-84AD-71B7BEE8617D}">
      <dsp:nvSpPr>
        <dsp:cNvPr id="0" name=""/>
        <dsp:cNvSpPr/>
      </dsp:nvSpPr>
      <dsp:spPr>
        <a:xfrm>
          <a:off x="4639707" y="87728"/>
          <a:ext cx="486891" cy="48689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FA6162-C409-43D8-9D5A-D4F58D9A4FF3}">
      <dsp:nvSpPr>
        <dsp:cNvPr id="0" name=""/>
        <dsp:cNvSpPr/>
      </dsp:nvSpPr>
      <dsp:spPr>
        <a:xfrm>
          <a:off x="212613" y="1169708"/>
          <a:ext cx="4890122" cy="219320"/>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DCC31-4044-46A2-8E84-086DB168AF4B}">
      <dsp:nvSpPr>
        <dsp:cNvPr id="0" name=""/>
        <dsp:cNvSpPr/>
      </dsp:nvSpPr>
      <dsp:spPr>
        <a:xfrm rot="10800000">
          <a:off x="374973" y="46006"/>
          <a:ext cx="2437777" cy="440733"/>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000" tIns="38100" rIns="71120" bIns="38100" numCol="1" spcCol="1270" anchor="ctr" anchorCtr="0">
          <a:noAutofit/>
        </a:bodyPr>
        <a:lstStyle/>
        <a:p>
          <a:pPr marL="0" lvl="0" indent="0" algn="ctr" defTabSz="444500">
            <a:lnSpc>
              <a:spcPct val="90000"/>
            </a:lnSpc>
            <a:spcBef>
              <a:spcPct val="0"/>
            </a:spcBef>
            <a:spcAft>
              <a:spcPct val="35000"/>
            </a:spcAft>
            <a:buNone/>
          </a:pPr>
          <a:endParaRPr lang="en-GB" sz="1000" kern="120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lvl="0" indent="0" algn="ctr" defTabSz="444500">
            <a:lnSpc>
              <a:spcPct val="90000"/>
            </a:lnSpc>
            <a:spcBef>
              <a:spcPct val="0"/>
            </a:spcBef>
            <a:spcAft>
              <a:spcPct val="35000"/>
            </a:spcAft>
            <a:buNone/>
          </a:pPr>
          <a:r>
            <a:rPr lang="en-GB" sz="1000" kern="1200">
              <a:solidFill>
                <a:schemeClr val="tx1"/>
              </a:solidFill>
              <a:latin typeface="Tahoma" panose="020B0604030504040204" pitchFamily="34" charset="0"/>
              <a:ea typeface="Tahoma" panose="020B0604030504040204" pitchFamily="34" charset="0"/>
              <a:cs typeface="Tahoma" panose="020B0604030504040204" pitchFamily="34" charset="0"/>
            </a:rPr>
            <a:t>Financial redress </a:t>
          </a:r>
        </a:p>
        <a:p>
          <a:pPr marL="0" lvl="0" indent="0" algn="ctr" defTabSz="444500" rtl="0">
            <a:lnSpc>
              <a:spcPct val="90000"/>
            </a:lnSpc>
            <a:spcBef>
              <a:spcPct val="0"/>
            </a:spcBef>
            <a:spcAft>
              <a:spcPct val="35000"/>
            </a:spcAft>
            <a:buNone/>
          </a:pPr>
          <a:r>
            <a:rPr lang="en-GB" sz="1000" kern="120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GB" sz="1000" kern="1200">
              <a:latin typeface="Tahoma" panose="020B0604030504040204" pitchFamily="34" charset="0"/>
              <a:ea typeface="Tahoma" panose="020B0604030504040204" pitchFamily="34" charset="0"/>
              <a:cs typeface="Tahoma" panose="020B0604030504040204" pitchFamily="34" charset="0"/>
            </a:rPr>
            <a:t>£1,742,369</a:t>
          </a:r>
          <a:endParaRPr lang="en-GB" sz="1000" kern="120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lvl="0" indent="0" algn="ctr" defTabSz="444500">
            <a:lnSpc>
              <a:spcPct val="90000"/>
            </a:lnSpc>
            <a:spcBef>
              <a:spcPct val="0"/>
            </a:spcBef>
            <a:spcAft>
              <a:spcPct val="35000"/>
            </a:spcAft>
            <a:buNone/>
          </a:pPr>
          <a:endParaRPr lang="en-GB" sz="1000" kern="1200"/>
        </a:p>
      </dsp:txBody>
      <dsp:txXfrm rot="10800000">
        <a:off x="485156" y="46006"/>
        <a:ext cx="2327594" cy="440733"/>
      </dsp:txXfrm>
    </dsp:sp>
    <dsp:sp modelId="{FEB3DA11-1192-485A-BDAB-44F4B6F4D9BA}">
      <dsp:nvSpPr>
        <dsp:cNvPr id="0" name=""/>
        <dsp:cNvSpPr/>
      </dsp:nvSpPr>
      <dsp:spPr>
        <a:xfrm>
          <a:off x="296414" y="753"/>
          <a:ext cx="527299" cy="53123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5329EC-6C55-4DCC-A56E-706FB9634045}">
      <dsp:nvSpPr>
        <dsp:cNvPr id="0" name=""/>
        <dsp:cNvSpPr/>
      </dsp:nvSpPr>
      <dsp:spPr>
        <a:xfrm rot="10800000">
          <a:off x="513118" y="770948"/>
          <a:ext cx="2268751" cy="582926"/>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000" tIns="38100" rIns="71120" bIns="38100" numCol="1" spcCol="1270" anchor="ctr" anchorCtr="0">
          <a:noAutofit/>
        </a:bodyPr>
        <a:lstStyle/>
        <a:p>
          <a:pPr marL="0" lvl="0" indent="0" algn="ctr" defTabSz="444500" rtl="0">
            <a:lnSpc>
              <a:spcPct val="90000"/>
            </a:lnSpc>
            <a:spcBef>
              <a:spcPct val="0"/>
            </a:spcBef>
            <a:spcAft>
              <a:spcPct val="35000"/>
            </a:spcAft>
            <a:buNone/>
          </a:pPr>
          <a:r>
            <a:rPr lang="en-GB" sz="1000" kern="1200">
              <a:latin typeface="Tahoma" panose="020B0604030504040204" pitchFamily="34" charset="0"/>
              <a:ea typeface="Tahoma" panose="020B0604030504040204" pitchFamily="34" charset="0"/>
              <a:cs typeface="Tahoma" panose="020B0604030504040204" pitchFamily="34" charset="0"/>
            </a:rPr>
            <a:t>Fuel Bank Foundation Partnership</a:t>
          </a:r>
        </a:p>
        <a:p>
          <a:pPr marL="0" lvl="0" indent="0" algn="ctr" defTabSz="444500" rtl="0">
            <a:lnSpc>
              <a:spcPct val="90000"/>
            </a:lnSpc>
            <a:spcBef>
              <a:spcPct val="0"/>
            </a:spcBef>
            <a:spcAft>
              <a:spcPct val="35000"/>
            </a:spcAft>
            <a:buNone/>
          </a:pPr>
          <a:r>
            <a:rPr lang="en-GB" sz="1000" kern="1200">
              <a:latin typeface="Tahoma" panose="020B0604030504040204" pitchFamily="34" charset="0"/>
              <a:ea typeface="Tahoma" panose="020B0604030504040204" pitchFamily="34" charset="0"/>
              <a:cs typeface="Tahoma" panose="020B0604030504040204" pitchFamily="34" charset="0"/>
            </a:rPr>
            <a:t>16 fuel vouchers totalling £1363 </a:t>
          </a:r>
        </a:p>
      </dsp:txBody>
      <dsp:txXfrm rot="10800000">
        <a:off x="658849" y="770948"/>
        <a:ext cx="2123020" cy="582926"/>
      </dsp:txXfrm>
    </dsp:sp>
    <dsp:sp modelId="{01743982-89C3-4921-A61F-71EB6EF42F09}">
      <dsp:nvSpPr>
        <dsp:cNvPr id="0" name=""/>
        <dsp:cNvSpPr/>
      </dsp:nvSpPr>
      <dsp:spPr>
        <a:xfrm>
          <a:off x="327296" y="810365"/>
          <a:ext cx="572800" cy="50409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CDDB29-DFDB-48ED-86EC-C28E264EEF11}">
      <dsp:nvSpPr>
        <dsp:cNvPr id="0" name=""/>
        <dsp:cNvSpPr/>
      </dsp:nvSpPr>
      <dsp:spPr>
        <a:xfrm rot="10800000">
          <a:off x="680121" y="1592831"/>
          <a:ext cx="2046629" cy="517117"/>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000" tIns="38100" rIns="71120" bIns="38100" numCol="1" spcCol="1270" anchor="ctr" anchorCtr="0">
          <a:noAutofit/>
        </a:bodyPr>
        <a:lstStyle/>
        <a:p>
          <a:pPr marL="0" lvl="0" indent="0" algn="ctr" defTabSz="444500" rtl="0">
            <a:lnSpc>
              <a:spcPct val="90000"/>
            </a:lnSpc>
            <a:spcBef>
              <a:spcPct val="0"/>
            </a:spcBef>
            <a:spcAft>
              <a:spcPct val="35000"/>
            </a:spcAft>
            <a:buNone/>
          </a:pPr>
          <a:r>
            <a:rPr lang="en-GB" sz="1000" kern="1200">
              <a:latin typeface="Tahoma" panose="020B0604030504040204" pitchFamily="34" charset="0"/>
              <a:ea typeface="Tahoma" panose="020B0604030504040204" pitchFamily="34" charset="0"/>
              <a:cs typeface="Tahoma" panose="020B0604030504040204" pitchFamily="34" charset="0"/>
            </a:rPr>
            <a:t>Answered 96% of calls totalling 18677 </a:t>
          </a:r>
        </a:p>
      </dsp:txBody>
      <dsp:txXfrm rot="10800000">
        <a:off x="809400" y="1592831"/>
        <a:ext cx="1917350" cy="517117"/>
      </dsp:txXfrm>
    </dsp:sp>
    <dsp:sp modelId="{95AEA3B0-509D-4D0C-9678-9F045438171E}">
      <dsp:nvSpPr>
        <dsp:cNvPr id="0" name=""/>
        <dsp:cNvSpPr/>
      </dsp:nvSpPr>
      <dsp:spPr>
        <a:xfrm>
          <a:off x="382414" y="1597546"/>
          <a:ext cx="574449" cy="50768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7000" b="-7000"/>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AECFE-2D31-4250-A00F-68D64E44B18A}">
      <dsp:nvSpPr>
        <dsp:cNvPr id="0" name=""/>
        <dsp:cNvSpPr/>
      </dsp:nvSpPr>
      <dsp:spPr>
        <a:xfrm>
          <a:off x="-3216380" y="-494922"/>
          <a:ext cx="3835904" cy="3835904"/>
        </a:xfrm>
        <a:prstGeom prst="blockArc">
          <a:avLst>
            <a:gd name="adj1" fmla="val 18900000"/>
            <a:gd name="adj2" fmla="val 2700000"/>
            <a:gd name="adj3" fmla="val 563"/>
          </a:avLst>
        </a:pr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EC6857-1F59-46FA-BC74-9454A0E500AC}">
      <dsp:nvSpPr>
        <dsp:cNvPr id="0" name=""/>
        <dsp:cNvSpPr/>
      </dsp:nvSpPr>
      <dsp:spPr>
        <a:xfrm>
          <a:off x="237646" y="104499"/>
          <a:ext cx="4851530" cy="25864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03" tIns="27940" rIns="27940" bIns="27940" numCol="1" spcCol="1270" anchor="ctr" anchorCtr="0">
          <a:noAutofit/>
        </a:bodyPr>
        <a:lstStyle/>
        <a:p>
          <a:pPr marL="0" lvl="0" indent="0" algn="l" defTabSz="488950" rtl="0">
            <a:lnSpc>
              <a:spcPct val="90000"/>
            </a:lnSpc>
            <a:spcBef>
              <a:spcPct val="0"/>
            </a:spcBef>
            <a:spcAft>
              <a:spcPct val="35000"/>
            </a:spcAft>
            <a:buNone/>
          </a:pPr>
          <a:r>
            <a:rPr lang="en-GB" sz="1100" kern="1200">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rPr>
            <a:t>93% happy with referral process</a:t>
          </a:r>
        </a:p>
      </dsp:txBody>
      <dsp:txXfrm>
        <a:off x="237646" y="104499"/>
        <a:ext cx="4851530" cy="258649"/>
      </dsp:txXfrm>
    </dsp:sp>
    <dsp:sp modelId="{BFCC1EE5-2BC0-4966-A902-1DC2A69EBE82}">
      <dsp:nvSpPr>
        <dsp:cNvPr id="0" name=""/>
        <dsp:cNvSpPr/>
      </dsp:nvSpPr>
      <dsp:spPr>
        <a:xfrm>
          <a:off x="40039" y="97050"/>
          <a:ext cx="323312" cy="323312"/>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D82B14-9E40-4FA9-8B94-B1625A56C23F}">
      <dsp:nvSpPr>
        <dsp:cNvPr id="0" name=""/>
        <dsp:cNvSpPr/>
      </dsp:nvSpPr>
      <dsp:spPr>
        <a:xfrm>
          <a:off x="435926" y="517584"/>
          <a:ext cx="4617300" cy="25864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03" tIns="27940" rIns="27940" bIns="27940" numCol="1" spcCol="1270" anchor="ctr" anchorCtr="0">
          <a:noAutofit/>
        </a:bodyPr>
        <a:lstStyle/>
        <a:p>
          <a:pPr marL="0" lvl="0" indent="0" algn="l" defTabSz="488950">
            <a:lnSpc>
              <a:spcPct val="90000"/>
            </a:lnSpc>
            <a:spcBef>
              <a:spcPct val="0"/>
            </a:spcBef>
            <a:spcAft>
              <a:spcPct val="35000"/>
            </a:spcAft>
            <a:buNone/>
          </a:pPr>
          <a:r>
            <a:rPr lang="en-GB" sz="1100" kern="1200">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rPr>
            <a:t>89% satisfied with outcome</a:t>
          </a:r>
        </a:p>
      </dsp:txBody>
      <dsp:txXfrm>
        <a:off x="435926" y="517584"/>
        <a:ext cx="4617300" cy="258649"/>
      </dsp:txXfrm>
    </dsp:sp>
    <dsp:sp modelId="{9D86EC0C-58C0-4381-ABE4-50581872C1B7}">
      <dsp:nvSpPr>
        <dsp:cNvPr id="0" name=""/>
        <dsp:cNvSpPr/>
      </dsp:nvSpPr>
      <dsp:spPr>
        <a:xfrm>
          <a:off x="274270" y="485253"/>
          <a:ext cx="323312" cy="323312"/>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A6C741-F2D9-47AD-A3FE-F56C751699AC}">
      <dsp:nvSpPr>
        <dsp:cNvPr id="0" name=""/>
        <dsp:cNvSpPr/>
      </dsp:nvSpPr>
      <dsp:spPr>
        <a:xfrm>
          <a:off x="564283" y="905502"/>
          <a:ext cx="4488942" cy="25864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03" tIns="27940" rIns="27940" bIns="27940" numCol="1" spcCol="1270" anchor="ctr" anchorCtr="0">
          <a:noAutofit/>
        </a:bodyPr>
        <a:lstStyle/>
        <a:p>
          <a:pPr marL="0" lvl="0" indent="0" algn="l" defTabSz="488950" rtl="0">
            <a:lnSpc>
              <a:spcPct val="90000"/>
            </a:lnSpc>
            <a:spcBef>
              <a:spcPct val="0"/>
            </a:spcBef>
            <a:spcAft>
              <a:spcPct val="35000"/>
            </a:spcAft>
            <a:buNone/>
          </a:pPr>
          <a:r>
            <a:rPr lang="en-GB" sz="1100" kern="1200">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rPr>
            <a:t>95% happy with time taken to resolve case</a:t>
          </a:r>
        </a:p>
      </dsp:txBody>
      <dsp:txXfrm>
        <a:off x="564283" y="905502"/>
        <a:ext cx="4488942" cy="258649"/>
      </dsp:txXfrm>
    </dsp:sp>
    <dsp:sp modelId="{040549C9-6143-4404-AC99-D434ACC41745}">
      <dsp:nvSpPr>
        <dsp:cNvPr id="0" name=""/>
        <dsp:cNvSpPr/>
      </dsp:nvSpPr>
      <dsp:spPr>
        <a:xfrm>
          <a:off x="402627" y="873171"/>
          <a:ext cx="323312" cy="323312"/>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2D9B95-5B54-4918-953E-A4A865C76E63}">
      <dsp:nvSpPr>
        <dsp:cNvPr id="0" name=""/>
        <dsp:cNvSpPr/>
      </dsp:nvSpPr>
      <dsp:spPr>
        <a:xfrm>
          <a:off x="605266" y="1293705"/>
          <a:ext cx="4447959" cy="25864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03" tIns="27940" rIns="27940" bIns="27940" numCol="1" spcCol="1270" anchor="ctr" anchorCtr="0">
          <a:noAutofit/>
        </a:bodyPr>
        <a:lstStyle/>
        <a:p>
          <a:pPr marL="0" lvl="0" indent="0" algn="l" defTabSz="488950" rtl="0">
            <a:lnSpc>
              <a:spcPct val="90000"/>
            </a:lnSpc>
            <a:spcBef>
              <a:spcPct val="0"/>
            </a:spcBef>
            <a:spcAft>
              <a:spcPct val="35000"/>
            </a:spcAft>
            <a:buNone/>
          </a:pPr>
          <a:r>
            <a:rPr lang="en-GB" sz="1100" kern="1200">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rPr>
            <a:t>83% felt EHU helped them find a way forward </a:t>
          </a:r>
        </a:p>
      </dsp:txBody>
      <dsp:txXfrm>
        <a:off x="605266" y="1293705"/>
        <a:ext cx="4447959" cy="258649"/>
      </dsp:txXfrm>
    </dsp:sp>
    <dsp:sp modelId="{51C100A8-D87C-4365-8A02-9667EE3F8011}">
      <dsp:nvSpPr>
        <dsp:cNvPr id="0" name=""/>
        <dsp:cNvSpPr/>
      </dsp:nvSpPr>
      <dsp:spPr>
        <a:xfrm>
          <a:off x="443610" y="1261373"/>
          <a:ext cx="323312" cy="323312"/>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032CB4-F3BF-42CE-AD3C-285628178759}">
      <dsp:nvSpPr>
        <dsp:cNvPr id="0" name=""/>
        <dsp:cNvSpPr/>
      </dsp:nvSpPr>
      <dsp:spPr>
        <a:xfrm>
          <a:off x="564283" y="1681907"/>
          <a:ext cx="4488942" cy="25864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03" tIns="27940" rIns="27940" bIns="27940" numCol="1" spcCol="1270" anchor="ctr" anchorCtr="0">
          <a:noAutofit/>
        </a:bodyPr>
        <a:lstStyle/>
        <a:p>
          <a:pPr marL="0" lvl="0" indent="0" algn="l" defTabSz="488950" rtl="0">
            <a:lnSpc>
              <a:spcPct val="90000"/>
            </a:lnSpc>
            <a:spcBef>
              <a:spcPct val="0"/>
            </a:spcBef>
            <a:spcAft>
              <a:spcPct val="35000"/>
            </a:spcAft>
            <a:buNone/>
          </a:pPr>
          <a:r>
            <a:rPr lang="en-GB" sz="1100" kern="1200">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rPr>
            <a:t>71% felt less alone</a:t>
          </a:r>
        </a:p>
      </dsp:txBody>
      <dsp:txXfrm>
        <a:off x="564283" y="1681907"/>
        <a:ext cx="4488942" cy="258649"/>
      </dsp:txXfrm>
    </dsp:sp>
    <dsp:sp modelId="{8311D0C4-2A6C-4247-BB0C-1C7D3B6C4267}">
      <dsp:nvSpPr>
        <dsp:cNvPr id="0" name=""/>
        <dsp:cNvSpPr/>
      </dsp:nvSpPr>
      <dsp:spPr>
        <a:xfrm>
          <a:off x="402627" y="1649576"/>
          <a:ext cx="323312" cy="323312"/>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4361DF-FA14-4CE0-A483-D69A56A07AC9}">
      <dsp:nvSpPr>
        <dsp:cNvPr id="0" name=""/>
        <dsp:cNvSpPr/>
      </dsp:nvSpPr>
      <dsp:spPr>
        <a:xfrm>
          <a:off x="435926" y="2069825"/>
          <a:ext cx="4617300" cy="25864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03" tIns="27940" rIns="27940" bIns="27940" numCol="1" spcCol="1270" anchor="ctr" anchorCtr="0">
          <a:noAutofit/>
        </a:bodyPr>
        <a:lstStyle/>
        <a:p>
          <a:pPr marL="0" lvl="0" indent="0" algn="l" defTabSz="488950" rtl="0">
            <a:lnSpc>
              <a:spcPct val="90000"/>
            </a:lnSpc>
            <a:spcBef>
              <a:spcPct val="0"/>
            </a:spcBef>
            <a:spcAft>
              <a:spcPct val="35000"/>
            </a:spcAft>
            <a:buNone/>
          </a:pPr>
          <a:r>
            <a:rPr lang="en-GB" sz="1100" kern="1200">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rPr>
            <a:t>60% felt their mental health and well being improved after support </a:t>
          </a:r>
        </a:p>
      </dsp:txBody>
      <dsp:txXfrm>
        <a:off x="435926" y="2069825"/>
        <a:ext cx="4617300" cy="258649"/>
      </dsp:txXfrm>
    </dsp:sp>
    <dsp:sp modelId="{43B2010F-54A5-4605-98A7-06E51039712C}">
      <dsp:nvSpPr>
        <dsp:cNvPr id="0" name=""/>
        <dsp:cNvSpPr/>
      </dsp:nvSpPr>
      <dsp:spPr>
        <a:xfrm>
          <a:off x="274270" y="2037494"/>
          <a:ext cx="323312" cy="323312"/>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A598E5-DADC-4F13-B817-927B01420DEE}">
      <dsp:nvSpPr>
        <dsp:cNvPr id="0" name=""/>
        <dsp:cNvSpPr/>
      </dsp:nvSpPr>
      <dsp:spPr>
        <a:xfrm>
          <a:off x="201695" y="2458028"/>
          <a:ext cx="4851530" cy="25864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03" tIns="27940" rIns="27940" bIns="27940" numCol="1" spcCol="1270" anchor="ctr" anchorCtr="0">
          <a:noAutofit/>
        </a:bodyPr>
        <a:lstStyle/>
        <a:p>
          <a:pPr marL="0" lvl="0" indent="0" algn="l" defTabSz="488950" rtl="0">
            <a:lnSpc>
              <a:spcPct val="90000"/>
            </a:lnSpc>
            <a:spcBef>
              <a:spcPct val="0"/>
            </a:spcBef>
            <a:spcAft>
              <a:spcPct val="35000"/>
            </a:spcAft>
            <a:buNone/>
          </a:pPr>
          <a:r>
            <a:rPr lang="en-US" sz="1100" kern="1200">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rPr>
            <a:t>74% felt less stressed after EHU support</a:t>
          </a:r>
          <a:endParaRPr lang="en-GB" sz="1100" kern="1200">
            <a:pattFill prst="pct5">
              <a:fgClr>
                <a:schemeClr val="accent1"/>
              </a:fgClr>
              <a:bgClr>
                <a:schemeClr val="bg1"/>
              </a:bgClr>
            </a:pattFill>
            <a:latin typeface="Tahoma" panose="020B0604030504040204" pitchFamily="34" charset="0"/>
            <a:ea typeface="Tahoma" panose="020B0604030504040204" pitchFamily="34" charset="0"/>
            <a:cs typeface="Tahoma" panose="020B0604030504040204" pitchFamily="34" charset="0"/>
          </a:endParaRPr>
        </a:p>
      </dsp:txBody>
      <dsp:txXfrm>
        <a:off x="201695" y="2458028"/>
        <a:ext cx="4851530" cy="258649"/>
      </dsp:txXfrm>
    </dsp:sp>
    <dsp:sp modelId="{36535D8B-98ED-44BE-A94C-11627E0342BE}">
      <dsp:nvSpPr>
        <dsp:cNvPr id="0" name=""/>
        <dsp:cNvSpPr/>
      </dsp:nvSpPr>
      <dsp:spPr>
        <a:xfrm>
          <a:off x="40039" y="2425696"/>
          <a:ext cx="323312" cy="323312"/>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EE05D-0C7B-4B94-BEC3-76965C881F75}">
      <dsp:nvSpPr>
        <dsp:cNvPr id="0" name=""/>
        <dsp:cNvSpPr/>
      </dsp:nvSpPr>
      <dsp:spPr>
        <a:xfrm>
          <a:off x="452726" y="-73080"/>
          <a:ext cx="2242118" cy="2242118"/>
        </a:xfrm>
        <a:prstGeom prst="circularArrow">
          <a:avLst>
            <a:gd name="adj1" fmla="val 5689"/>
            <a:gd name="adj2" fmla="val 340510"/>
            <a:gd name="adj3" fmla="val 12793092"/>
            <a:gd name="adj4" fmla="val 18010898"/>
            <a:gd name="adj5" fmla="val 5908"/>
          </a:avLst>
        </a:prstGeom>
        <a:solidFill>
          <a:srgbClr val="005AB6"/>
        </a:solidFill>
        <a:ln>
          <a:noFill/>
        </a:ln>
        <a:effectLst/>
      </dsp:spPr>
      <dsp:style>
        <a:lnRef idx="0">
          <a:scrgbClr r="0" g="0" b="0"/>
        </a:lnRef>
        <a:fillRef idx="1">
          <a:scrgbClr r="0" g="0" b="0"/>
        </a:fillRef>
        <a:effectRef idx="0">
          <a:scrgbClr r="0" g="0" b="0"/>
        </a:effectRef>
        <a:fontRef idx="minor"/>
      </dsp:style>
    </dsp:sp>
    <dsp:sp modelId="{244C8002-079C-4876-B714-2C26ACA42449}">
      <dsp:nvSpPr>
        <dsp:cNvPr id="0" name=""/>
        <dsp:cNvSpPr/>
      </dsp:nvSpPr>
      <dsp:spPr>
        <a:xfrm>
          <a:off x="849905" y="9156"/>
          <a:ext cx="1447759" cy="723879"/>
        </a:xfrm>
        <a:prstGeom prst="roundRect">
          <a:avLst/>
        </a:prstGeom>
        <a:solidFill>
          <a:srgbClr val="008D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latin typeface="Tahoma" panose="020B0604030504040204" pitchFamily="34" charset="0"/>
              <a:ea typeface="Tahoma" panose="020B0604030504040204" pitchFamily="34" charset="0"/>
              <a:cs typeface="Tahoma" panose="020B0604030504040204" pitchFamily="34" charset="0"/>
            </a:rPr>
            <a:t>105 people helped</a:t>
          </a:r>
        </a:p>
      </dsp:txBody>
      <dsp:txXfrm>
        <a:off x="885242" y="44493"/>
        <a:ext cx="1377085" cy="653205"/>
      </dsp:txXfrm>
    </dsp:sp>
    <dsp:sp modelId="{9AA09F1B-14EB-44D5-970A-133A7A48D2E5}">
      <dsp:nvSpPr>
        <dsp:cNvPr id="0" name=""/>
        <dsp:cNvSpPr/>
      </dsp:nvSpPr>
      <dsp:spPr>
        <a:xfrm>
          <a:off x="1699678" y="1481006"/>
          <a:ext cx="1447759" cy="723879"/>
        </a:xfrm>
        <a:prstGeom prst="roundRect">
          <a:avLst/>
        </a:prstGeom>
        <a:solidFill>
          <a:srgbClr val="008D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latin typeface="Tahoma" panose="020B0604030504040204" pitchFamily="34" charset="0"/>
              <a:ea typeface="Tahoma" panose="020B0604030504040204" pitchFamily="34" charset="0"/>
              <a:cs typeface="Tahoma" panose="020B0604030504040204" pitchFamily="34" charset="0"/>
            </a:rPr>
            <a:t>£</a:t>
          </a:r>
          <a:r>
            <a:rPr lang="en-GB" sz="1200" kern="1200"/>
            <a:t>20,169</a:t>
          </a:r>
          <a:r>
            <a:rPr lang="en-GB" sz="1200" kern="1200">
              <a:latin typeface="Tahoma" panose="020B0604030504040204" pitchFamily="34" charset="0"/>
              <a:ea typeface="Tahoma" panose="020B0604030504040204" pitchFamily="34" charset="0"/>
              <a:cs typeface="Tahoma" panose="020B0604030504040204" pitchFamily="34" charset="0"/>
            </a:rPr>
            <a:t> </a:t>
          </a:r>
        </a:p>
        <a:p>
          <a:pPr marL="0" lvl="0" indent="0" algn="ctr" defTabSz="533400">
            <a:lnSpc>
              <a:spcPct val="90000"/>
            </a:lnSpc>
            <a:spcBef>
              <a:spcPct val="0"/>
            </a:spcBef>
            <a:spcAft>
              <a:spcPct val="35000"/>
            </a:spcAft>
            <a:buNone/>
          </a:pPr>
          <a:r>
            <a:rPr lang="en-GB" sz="1200" kern="1200">
              <a:latin typeface="Tahoma" panose="020B0604030504040204" pitchFamily="34" charset="0"/>
              <a:ea typeface="Tahoma" panose="020B0604030504040204" pitchFamily="34" charset="0"/>
              <a:cs typeface="Tahoma" panose="020B0604030504040204" pitchFamily="34" charset="0"/>
            </a:rPr>
            <a:t>potential financial gain</a:t>
          </a:r>
        </a:p>
      </dsp:txBody>
      <dsp:txXfrm>
        <a:off x="1735015" y="1516343"/>
        <a:ext cx="1377085" cy="653205"/>
      </dsp:txXfrm>
    </dsp:sp>
    <dsp:sp modelId="{9D8CEF58-7A41-4CEE-B0F9-E5A55E2B295D}">
      <dsp:nvSpPr>
        <dsp:cNvPr id="0" name=""/>
        <dsp:cNvSpPr/>
      </dsp:nvSpPr>
      <dsp:spPr>
        <a:xfrm>
          <a:off x="132" y="1481006"/>
          <a:ext cx="1447759" cy="723879"/>
        </a:xfrm>
        <a:prstGeom prst="roundRect">
          <a:avLst/>
        </a:prstGeom>
        <a:solidFill>
          <a:srgbClr val="008D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latin typeface="Tahoma" panose="020B0604030504040204" pitchFamily="34" charset="0"/>
              <a:ea typeface="Tahoma" panose="020B0604030504040204" pitchFamily="34" charset="0"/>
              <a:cs typeface="Tahoma" panose="020B0604030504040204" pitchFamily="34" charset="0"/>
            </a:rPr>
            <a:t>Top Codes: </a:t>
          </a:r>
        </a:p>
        <a:p>
          <a:pPr marL="0" lvl="0" indent="0" algn="ctr" defTabSz="488950">
            <a:lnSpc>
              <a:spcPct val="90000"/>
            </a:lnSpc>
            <a:spcBef>
              <a:spcPct val="0"/>
            </a:spcBef>
            <a:spcAft>
              <a:spcPct val="35000"/>
            </a:spcAft>
            <a:buNone/>
          </a:pPr>
          <a:r>
            <a:rPr lang="en-GB" sz="1050" kern="1200">
              <a:solidFill>
                <a:schemeClr val="bg1"/>
              </a:solidFill>
              <a:latin typeface="Tahoma" panose="020B0604030504040204" pitchFamily="34" charset="0"/>
              <a:ea typeface="Tahoma" panose="020B0604030504040204" pitchFamily="34" charset="0"/>
              <a:cs typeface="Tahoma" panose="020B0604030504040204" pitchFamily="34" charset="0"/>
            </a:rPr>
            <a:t>42% benefits check</a:t>
          </a:r>
        </a:p>
        <a:p>
          <a:pPr marL="0" lvl="0" indent="0" algn="ctr" defTabSz="488950">
            <a:lnSpc>
              <a:spcPct val="90000"/>
            </a:lnSpc>
            <a:spcBef>
              <a:spcPct val="0"/>
            </a:spcBef>
            <a:spcAft>
              <a:spcPct val="35000"/>
            </a:spcAft>
            <a:buNone/>
          </a:pPr>
          <a:r>
            <a:rPr lang="en-GB" sz="1050" kern="1200">
              <a:solidFill>
                <a:schemeClr val="bg1"/>
              </a:solidFill>
              <a:latin typeface="Tahoma" panose="020B0604030504040204" pitchFamily="34" charset="0"/>
              <a:ea typeface="Tahoma" panose="020B0604030504040204" pitchFamily="34" charset="0"/>
              <a:cs typeface="Tahoma" panose="020B0604030504040204" pitchFamily="34" charset="0"/>
            </a:rPr>
            <a:t>38% Grants/Trust funds</a:t>
          </a:r>
        </a:p>
      </dsp:txBody>
      <dsp:txXfrm>
        <a:off x="35469" y="1516343"/>
        <a:ext cx="1377085" cy="6532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0B4EE-3FCC-4153-984D-0C5ECE9EDE3A}">
      <dsp:nvSpPr>
        <dsp:cNvPr id="0" name=""/>
        <dsp:cNvSpPr/>
      </dsp:nvSpPr>
      <dsp:spPr>
        <a:xfrm>
          <a:off x="2089831" y="552927"/>
          <a:ext cx="1046794" cy="1046794"/>
        </a:xfrm>
        <a:prstGeom prst="rect">
          <a:avLst/>
        </a:prstGeom>
        <a:solidFill>
          <a:srgbClr val="008D9B"/>
        </a:solid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solidFill>
                <a:schemeClr val="bg1"/>
              </a:solidFill>
            </a:rPr>
            <a:t>81k potential financial gain</a:t>
          </a:r>
        </a:p>
      </dsp:txBody>
      <dsp:txXfrm>
        <a:off x="2089831" y="552927"/>
        <a:ext cx="1046794" cy="1046794"/>
      </dsp:txXfrm>
    </dsp:sp>
    <dsp:sp modelId="{11C3E317-7ECA-4EE7-A3AE-6A65E0F51EF1}">
      <dsp:nvSpPr>
        <dsp:cNvPr id="0" name=""/>
        <dsp:cNvSpPr/>
      </dsp:nvSpPr>
      <dsp:spPr>
        <a:xfrm>
          <a:off x="680120" y="-797"/>
          <a:ext cx="2154244" cy="2154244"/>
        </a:xfrm>
        <a:prstGeom prst="circularArrow">
          <a:avLst>
            <a:gd name="adj1" fmla="val 9475"/>
            <a:gd name="adj2" fmla="val 684288"/>
            <a:gd name="adj3" fmla="val 7854024"/>
            <a:gd name="adj4" fmla="val 2261687"/>
            <a:gd name="adj5" fmla="val 110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1B752-5A24-4D59-A732-2BF2543975CB}">
      <dsp:nvSpPr>
        <dsp:cNvPr id="0" name=""/>
        <dsp:cNvSpPr/>
      </dsp:nvSpPr>
      <dsp:spPr>
        <a:xfrm>
          <a:off x="377858" y="552927"/>
          <a:ext cx="1046794" cy="1046794"/>
        </a:xfrm>
        <a:prstGeom prst="rect">
          <a:avLst/>
        </a:prstGeom>
        <a:solidFill>
          <a:srgbClr val="008D9B"/>
        </a:solid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solidFill>
                <a:schemeClr val="bg1"/>
              </a:solidFill>
            </a:rPr>
            <a:t>842 people   helped</a:t>
          </a:r>
        </a:p>
      </dsp:txBody>
      <dsp:txXfrm>
        <a:off x="377858" y="552927"/>
        <a:ext cx="1046794" cy="1046794"/>
      </dsp:txXfrm>
    </dsp:sp>
    <dsp:sp modelId="{97443543-68E0-4EC1-8EF4-0D378267F320}">
      <dsp:nvSpPr>
        <dsp:cNvPr id="0" name=""/>
        <dsp:cNvSpPr/>
      </dsp:nvSpPr>
      <dsp:spPr>
        <a:xfrm>
          <a:off x="680120" y="-797"/>
          <a:ext cx="2154244" cy="2154244"/>
        </a:xfrm>
        <a:prstGeom prst="circularArrow">
          <a:avLst>
            <a:gd name="adj1" fmla="val 9475"/>
            <a:gd name="adj2" fmla="val 684288"/>
            <a:gd name="adj3" fmla="val 18654024"/>
            <a:gd name="adj4" fmla="val 13061687"/>
            <a:gd name="adj5" fmla="val 110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272D7B-EC41-4F08-9786-7B667E7A81A4}">
      <dsp:nvSpPr>
        <dsp:cNvPr id="0" name=""/>
        <dsp:cNvSpPr/>
      </dsp:nvSpPr>
      <dsp:spPr>
        <a:xfrm>
          <a:off x="29371" y="0"/>
          <a:ext cx="1048594" cy="31905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b="1" kern="1200">
              <a:solidFill>
                <a:srgbClr val="FFC000"/>
              </a:solidFill>
            </a:rPr>
            <a:t>Complaints</a:t>
          </a:r>
        </a:p>
        <a:p>
          <a:pPr marL="0" lvl="0" indent="0" algn="ctr" defTabSz="444500">
            <a:lnSpc>
              <a:spcPct val="90000"/>
            </a:lnSpc>
            <a:spcBef>
              <a:spcPct val="0"/>
            </a:spcBef>
            <a:spcAft>
              <a:spcPct val="35000"/>
            </a:spcAft>
            <a:buNone/>
          </a:pPr>
          <a:r>
            <a:rPr lang="en-GB" sz="1000" kern="1200"/>
            <a:t>34,853</a:t>
          </a:r>
        </a:p>
        <a:p>
          <a:pPr marL="0" lvl="0" indent="0" algn="ctr" defTabSz="444500">
            <a:lnSpc>
              <a:spcPct val="90000"/>
            </a:lnSpc>
            <a:spcBef>
              <a:spcPct val="0"/>
            </a:spcBef>
            <a:spcAft>
              <a:spcPct val="35000"/>
            </a:spcAft>
            <a:buNone/>
          </a:pPr>
          <a:r>
            <a:rPr lang="en-GB" sz="1000" kern="1200"/>
            <a:t>Up 1.5% </a:t>
          </a:r>
        </a:p>
      </dsp:txBody>
      <dsp:txXfrm>
        <a:off x="29371" y="1276232"/>
        <a:ext cx="1048594" cy="1276232"/>
      </dsp:txXfrm>
    </dsp:sp>
    <dsp:sp modelId="{D3F78622-EA30-4175-89B3-718D5230EA8A}">
      <dsp:nvSpPr>
        <dsp:cNvPr id="0" name=""/>
        <dsp:cNvSpPr/>
      </dsp:nvSpPr>
      <dsp:spPr>
        <a:xfrm>
          <a:off x="31457" y="191434"/>
          <a:ext cx="985678" cy="106246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000" r="-2000"/>
          </a:stretch>
        </a:blip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B47644C3-0CB2-4A82-976D-FB5CB800C2C2}">
      <dsp:nvSpPr>
        <dsp:cNvPr id="0" name=""/>
        <dsp:cNvSpPr/>
      </dsp:nvSpPr>
      <dsp:spPr>
        <a:xfrm>
          <a:off x="1080052" y="0"/>
          <a:ext cx="1048594" cy="31905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en-GB" sz="1100" b="1" kern="1200">
            <a:solidFill>
              <a:srgbClr val="FFC000"/>
            </a:solidFill>
          </a:endParaRPr>
        </a:p>
        <a:p>
          <a:pPr marL="0" lvl="0" indent="0" algn="ctr" defTabSz="488950">
            <a:lnSpc>
              <a:spcPct val="90000"/>
            </a:lnSpc>
            <a:spcBef>
              <a:spcPct val="0"/>
            </a:spcBef>
            <a:spcAft>
              <a:spcPct val="35000"/>
            </a:spcAft>
            <a:buNone/>
          </a:pPr>
          <a:r>
            <a:rPr lang="en-GB" sz="1100" b="1" kern="1200">
              <a:solidFill>
                <a:srgbClr val="FFC000"/>
              </a:solidFill>
            </a:rPr>
            <a:t>Enquiries</a:t>
          </a:r>
        </a:p>
        <a:p>
          <a:pPr marL="0" lvl="0" indent="0" algn="ctr" defTabSz="488950">
            <a:lnSpc>
              <a:spcPct val="90000"/>
            </a:lnSpc>
            <a:spcBef>
              <a:spcPct val="0"/>
            </a:spcBef>
            <a:spcAft>
              <a:spcPct val="35000"/>
            </a:spcAft>
            <a:buNone/>
          </a:pPr>
          <a:r>
            <a:rPr lang="en-GB" sz="1100" kern="1200"/>
            <a:t>3,632 </a:t>
          </a:r>
        </a:p>
        <a:p>
          <a:pPr marL="0" lvl="0" indent="0" algn="ctr" defTabSz="488950">
            <a:lnSpc>
              <a:spcPct val="90000"/>
            </a:lnSpc>
            <a:spcBef>
              <a:spcPct val="0"/>
            </a:spcBef>
            <a:spcAft>
              <a:spcPct val="35000"/>
            </a:spcAft>
            <a:buNone/>
          </a:pPr>
          <a:r>
            <a:rPr lang="en-GB" sz="1100" kern="1200"/>
            <a:t>down by 7.5%</a:t>
          </a:r>
        </a:p>
      </dsp:txBody>
      <dsp:txXfrm>
        <a:off x="1080052" y="1276232"/>
        <a:ext cx="1048594" cy="1276232"/>
      </dsp:txXfrm>
    </dsp:sp>
    <dsp:sp modelId="{0CA29B93-79B0-496F-82C9-7FF00B14CA60}">
      <dsp:nvSpPr>
        <dsp:cNvPr id="0" name=""/>
        <dsp:cNvSpPr/>
      </dsp:nvSpPr>
      <dsp:spPr>
        <a:xfrm>
          <a:off x="1111510" y="191434"/>
          <a:ext cx="985678" cy="106246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000" r="-2000"/>
          </a:stretch>
        </a:blip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D9D38A5C-76AC-451C-BF18-24C826A0E109}">
      <dsp:nvSpPr>
        <dsp:cNvPr id="0" name=""/>
        <dsp:cNvSpPr/>
      </dsp:nvSpPr>
      <dsp:spPr>
        <a:xfrm>
          <a:off x="2160104" y="0"/>
          <a:ext cx="1048594" cy="31905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en-GB" sz="1100" b="1" kern="1200">
            <a:solidFill>
              <a:srgbClr val="FFC000"/>
            </a:solidFill>
          </a:endParaRPr>
        </a:p>
        <a:p>
          <a:pPr marL="0" lvl="0" indent="0" algn="ctr" defTabSz="488950">
            <a:lnSpc>
              <a:spcPct val="90000"/>
            </a:lnSpc>
            <a:spcBef>
              <a:spcPct val="0"/>
            </a:spcBef>
            <a:spcAft>
              <a:spcPct val="35000"/>
            </a:spcAft>
            <a:buNone/>
          </a:pPr>
          <a:r>
            <a:rPr lang="en-GB" sz="1100" b="1" kern="1200">
              <a:solidFill>
                <a:srgbClr val="FFC000"/>
              </a:solidFill>
            </a:rPr>
            <a:t>Ask the Adviser</a:t>
          </a:r>
        </a:p>
        <a:p>
          <a:pPr marL="0" lvl="0" indent="0" algn="ctr" defTabSz="488950">
            <a:lnSpc>
              <a:spcPct val="90000"/>
            </a:lnSpc>
            <a:spcBef>
              <a:spcPct val="0"/>
            </a:spcBef>
            <a:spcAft>
              <a:spcPct val="35000"/>
            </a:spcAft>
            <a:buNone/>
          </a:pPr>
          <a:r>
            <a:rPr lang="en-GB" sz="1100" kern="1200"/>
            <a:t>1,197</a:t>
          </a:r>
        </a:p>
        <a:p>
          <a:pPr marL="0" lvl="0" indent="0" algn="ctr" defTabSz="488950">
            <a:lnSpc>
              <a:spcPct val="90000"/>
            </a:lnSpc>
            <a:spcBef>
              <a:spcPct val="0"/>
            </a:spcBef>
            <a:spcAft>
              <a:spcPct val="35000"/>
            </a:spcAft>
            <a:buNone/>
          </a:pPr>
          <a:r>
            <a:rPr lang="en-GB" sz="1100" kern="1200"/>
            <a:t>Down by 26%</a:t>
          </a:r>
        </a:p>
      </dsp:txBody>
      <dsp:txXfrm>
        <a:off x="2160104" y="1276232"/>
        <a:ext cx="1048594" cy="1276232"/>
      </dsp:txXfrm>
    </dsp:sp>
    <dsp:sp modelId="{8EDB7DBC-7C8E-440A-8CA6-1AFF6281731C}">
      <dsp:nvSpPr>
        <dsp:cNvPr id="0" name=""/>
        <dsp:cNvSpPr/>
      </dsp:nvSpPr>
      <dsp:spPr>
        <a:xfrm>
          <a:off x="2191562" y="191434"/>
          <a:ext cx="985678" cy="106246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000" r="-2000"/>
          </a:stretch>
        </a:blip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3AEEABBF-F910-4110-92AD-CB87E932B2E4}">
      <dsp:nvSpPr>
        <dsp:cNvPr id="0" name=""/>
        <dsp:cNvSpPr/>
      </dsp:nvSpPr>
      <dsp:spPr>
        <a:xfrm>
          <a:off x="3240157" y="0"/>
          <a:ext cx="1048594" cy="31905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kern="1200">
              <a:solidFill>
                <a:srgbClr val="FFC000"/>
              </a:solidFill>
            </a:rPr>
            <a:t>Financial Redress</a:t>
          </a:r>
        </a:p>
        <a:p>
          <a:pPr marL="0" lvl="0" indent="0" algn="ctr" defTabSz="488950">
            <a:lnSpc>
              <a:spcPct val="90000"/>
            </a:lnSpc>
            <a:spcBef>
              <a:spcPct val="0"/>
            </a:spcBef>
            <a:spcAft>
              <a:spcPct val="35000"/>
            </a:spcAft>
            <a:buNone/>
          </a:pPr>
          <a:r>
            <a:rPr lang="en-GB" sz="1100" kern="1200"/>
            <a:t>£6,142,170 up by 114%</a:t>
          </a:r>
        </a:p>
      </dsp:txBody>
      <dsp:txXfrm>
        <a:off x="3240157" y="1276232"/>
        <a:ext cx="1048594" cy="1276232"/>
      </dsp:txXfrm>
    </dsp:sp>
    <dsp:sp modelId="{2DAA5A8B-31BB-4FD2-831B-45BE6523CB5F}">
      <dsp:nvSpPr>
        <dsp:cNvPr id="0" name=""/>
        <dsp:cNvSpPr/>
      </dsp:nvSpPr>
      <dsp:spPr>
        <a:xfrm>
          <a:off x="3271614" y="191434"/>
          <a:ext cx="985678" cy="106246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000" r="-2000"/>
          </a:stretch>
        </a:blip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87BA4553-2738-46CD-BB95-009CCD811C1C}">
      <dsp:nvSpPr>
        <dsp:cNvPr id="0" name=""/>
        <dsp:cNvSpPr/>
      </dsp:nvSpPr>
      <dsp:spPr>
        <a:xfrm>
          <a:off x="4320209" y="0"/>
          <a:ext cx="1048594" cy="31905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kern="1200">
              <a:solidFill>
                <a:srgbClr val="FFC000"/>
              </a:solidFill>
            </a:rPr>
            <a:t>Calls answered </a:t>
          </a:r>
          <a:r>
            <a:rPr lang="en-GB" sz="1100" b="0" i="0" u="none" kern="1200"/>
            <a:t>77406 </a:t>
          </a:r>
        </a:p>
        <a:p>
          <a:pPr marL="0" lvl="0" indent="0" algn="ctr" defTabSz="488950">
            <a:lnSpc>
              <a:spcPct val="90000"/>
            </a:lnSpc>
            <a:spcBef>
              <a:spcPct val="0"/>
            </a:spcBef>
            <a:spcAft>
              <a:spcPct val="35000"/>
            </a:spcAft>
            <a:buNone/>
          </a:pPr>
          <a:r>
            <a:rPr lang="en-GB" sz="1100" b="0" i="0" u="none" kern="1200"/>
            <a:t>up 5%</a:t>
          </a:r>
          <a:endParaRPr lang="en-GB" sz="1100" kern="1200"/>
        </a:p>
      </dsp:txBody>
      <dsp:txXfrm>
        <a:off x="4320209" y="1276232"/>
        <a:ext cx="1048594" cy="1276232"/>
      </dsp:txXfrm>
    </dsp:sp>
    <dsp:sp modelId="{274E9391-4B51-4FC2-8FA8-C4713F554C02}">
      <dsp:nvSpPr>
        <dsp:cNvPr id="0" name=""/>
        <dsp:cNvSpPr/>
      </dsp:nvSpPr>
      <dsp:spPr>
        <a:xfrm>
          <a:off x="4351667" y="191434"/>
          <a:ext cx="985678" cy="1062463"/>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16000" r="-16000"/>
          </a:stretch>
        </a:blip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9FDC53AC-B1E4-47F6-BB11-EFA239BEF9E4}">
      <dsp:nvSpPr>
        <dsp:cNvPr id="0" name=""/>
        <dsp:cNvSpPr/>
      </dsp:nvSpPr>
      <dsp:spPr>
        <a:xfrm>
          <a:off x="214752" y="2552464"/>
          <a:ext cx="4939299" cy="478587"/>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06E00-ADF4-4246-8071-9CA9ECAA1F3C}">
      <dsp:nvSpPr>
        <dsp:cNvPr id="0" name=""/>
        <dsp:cNvSpPr/>
      </dsp:nvSpPr>
      <dsp:spPr>
        <a:xfrm>
          <a:off x="0" y="0"/>
          <a:ext cx="3697428" cy="8818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t>  </a:t>
          </a:r>
          <a:r>
            <a:rPr lang="en-GB" sz="2000" kern="1200"/>
            <a:t>Supplier Portal Progress</a:t>
          </a:r>
          <a:endParaRPr lang="en-GB" sz="3100" kern="1200"/>
        </a:p>
      </dsp:txBody>
      <dsp:txXfrm>
        <a:off x="43048" y="43048"/>
        <a:ext cx="3611332" cy="795746"/>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E9948F-544F-4509-B8D5-DDFD08443F27}"/>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A30FD93-DA51-4513-A8D1-F8B4D6743D6D}"/>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DCD44A9-BFE9-4363-AC6A-212CEFB01463}" type="datetimeFigureOut">
              <a:rPr lang="en-GB" smtClean="0"/>
              <a:t>30/05/2024</a:t>
            </a:fld>
            <a:endParaRPr lang="en-GB"/>
          </a:p>
        </p:txBody>
      </p:sp>
      <p:sp>
        <p:nvSpPr>
          <p:cNvPr id="4" name="Footer Placeholder 3">
            <a:extLst>
              <a:ext uri="{FF2B5EF4-FFF2-40B4-BE49-F238E27FC236}">
                <a16:creationId xmlns:a16="http://schemas.microsoft.com/office/drawing/2014/main" id="{9767FBA6-CC71-4B98-B7DD-6FD2EAFAF244}"/>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5E207BF-7940-4AFA-A3B2-C7F7F8CC559D}"/>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3C63EDF-68E6-4BF1-A4B1-266DC90E8E66}" type="slidenum">
              <a:rPr lang="en-GB" smtClean="0"/>
              <a:t>‹#›</a:t>
            </a:fld>
            <a:endParaRPr lang="en-GB"/>
          </a:p>
        </p:txBody>
      </p:sp>
    </p:spTree>
    <p:extLst>
      <p:ext uri="{BB962C8B-B14F-4D97-AF65-F5344CB8AC3E}">
        <p14:creationId xmlns:p14="http://schemas.microsoft.com/office/powerpoint/2010/main" val="2581064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CAB7F61-0CE7-4704-B763-22DA251435CC}" type="datetimeFigureOut">
              <a:rPr lang="en-GB" smtClean="0"/>
              <a:t>30/05/2024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DD72725-2DDB-4B3B-A3E2-A57102D7B1EA}" type="slidenum">
              <a:rPr lang="en-GB" smtClean="0"/>
              <a:t>‹#›</a:t>
            </a:fld>
            <a:endParaRPr lang="en-GB"/>
          </a:p>
        </p:txBody>
      </p:sp>
    </p:spTree>
    <p:extLst>
      <p:ext uri="{BB962C8B-B14F-4D97-AF65-F5344CB8AC3E}">
        <p14:creationId xmlns:p14="http://schemas.microsoft.com/office/powerpoint/2010/main" val="3449312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D72725-2DDB-4B3B-A3E2-A57102D7B1EA}" type="slidenum">
              <a:rPr lang="en-GB" smtClean="0"/>
              <a:t>1</a:t>
            </a:fld>
            <a:endParaRPr lang="en-GB"/>
          </a:p>
        </p:txBody>
      </p:sp>
    </p:spTree>
    <p:extLst>
      <p:ext uri="{BB962C8B-B14F-4D97-AF65-F5344CB8AC3E}">
        <p14:creationId xmlns:p14="http://schemas.microsoft.com/office/powerpoint/2010/main" val="4236413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5a89b52816_0_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g25a89b52816_0_7: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44791c933a_0_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244791c933a_0_8: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63d1b659b2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g63d1b659b2_0_0: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3fe581ac34_0_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3fe581ac34_0_28:notes"/>
          <p:cNvSpPr txBox="1">
            <a:spLocks noGrp="1"/>
          </p:cNvSpPr>
          <p:nvPr>
            <p:ph type="body" idx="1"/>
          </p:nvPr>
        </p:nvSpPr>
        <p:spPr>
          <a:xfrm>
            <a:off x="679768" y="4715153"/>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b248d45e6c_0_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2b248d45e6c_0_17: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a:p>
          <a:p>
            <a:pPr marL="0" marR="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17: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4FBE82-75C7-4D21-8CCA-84B88811AE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574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4FBE82-75C7-4D21-8CCA-84B88811AE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564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4FBE82-75C7-4D21-8CCA-84B88811AE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774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4FBE82-75C7-4D21-8CCA-84B88811AE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264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72725-2DDB-4B3B-A3E2-A57102D7B1E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1480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4FBE82-75C7-4D21-8CCA-84B88811AE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316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4FBE82-75C7-4D21-8CCA-84B88811AE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457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4FBE82-75C7-4D21-8CCA-84B88811AE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221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Visual representation of changing composition of complaints/proportions that are urgent and proportion that are complex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t>All Enquiry types up by 15% </a:t>
            </a:r>
          </a:p>
          <a:p>
            <a:endParaRPr lang="en-GB" dirty="0"/>
          </a:p>
        </p:txBody>
      </p:sp>
      <p:sp>
        <p:nvSpPr>
          <p:cNvPr id="4" name="Slide Number Placeholder 3"/>
          <p:cNvSpPr>
            <a:spLocks noGrp="1"/>
          </p:cNvSpPr>
          <p:nvPr>
            <p:ph type="sldNum" sz="quarter" idx="5"/>
          </p:nvPr>
        </p:nvSpPr>
        <p:spPr/>
        <p:txBody>
          <a:bodyPr/>
          <a:lstStyle/>
          <a:p>
            <a:fld id="{4DD72725-2DDB-4B3B-A3E2-A57102D7B1EA}" type="slidenum">
              <a:rPr lang="en-GB" smtClean="0"/>
              <a:t>33</a:t>
            </a:fld>
            <a:endParaRPr lang="en-GB"/>
          </a:p>
        </p:txBody>
      </p:sp>
    </p:spTree>
    <p:extLst>
      <p:ext uri="{BB962C8B-B14F-4D97-AF65-F5344CB8AC3E}">
        <p14:creationId xmlns:p14="http://schemas.microsoft.com/office/powerpoint/2010/main" val="1596679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GB" sz="1200" dirty="0">
              <a:latin typeface="Tahoma"/>
              <a:ea typeface="Tahoma"/>
              <a:cs typeface="Tahoma"/>
            </a:endParaRPr>
          </a:p>
        </p:txBody>
      </p:sp>
      <p:sp>
        <p:nvSpPr>
          <p:cNvPr id="4" name="Slide Number Placeholder 3"/>
          <p:cNvSpPr>
            <a:spLocks noGrp="1"/>
          </p:cNvSpPr>
          <p:nvPr>
            <p:ph type="sldNum" sz="quarter" idx="5"/>
          </p:nvPr>
        </p:nvSpPr>
        <p:spPr/>
        <p:txBody>
          <a:bodyPr/>
          <a:lstStyle/>
          <a:p>
            <a:fld id="{4DD72725-2DDB-4B3B-A3E2-A57102D7B1EA}" type="slidenum">
              <a:rPr lang="en-GB" smtClean="0"/>
              <a:t>35</a:t>
            </a:fld>
            <a:endParaRPr lang="en-GB"/>
          </a:p>
        </p:txBody>
      </p:sp>
    </p:spTree>
    <p:extLst>
      <p:ext uri="{BB962C8B-B14F-4D97-AF65-F5344CB8AC3E}">
        <p14:creationId xmlns:p14="http://schemas.microsoft.com/office/powerpoint/2010/main" val="1636994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DD72725-2DDB-4B3B-A3E2-A57102D7B1EA}" type="slidenum">
              <a:rPr lang="en-GB" smtClean="0"/>
              <a:t>37</a:t>
            </a:fld>
            <a:endParaRPr lang="en-GB"/>
          </a:p>
        </p:txBody>
      </p:sp>
    </p:spTree>
    <p:extLst>
      <p:ext uri="{BB962C8B-B14F-4D97-AF65-F5344CB8AC3E}">
        <p14:creationId xmlns:p14="http://schemas.microsoft.com/office/powerpoint/2010/main" val="86183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DD72725-2DDB-4B3B-A3E2-A57102D7B1EA}" type="slidenum">
              <a:rPr lang="en-GB" smtClean="0"/>
              <a:t>38</a:t>
            </a:fld>
            <a:endParaRPr lang="en-GB"/>
          </a:p>
        </p:txBody>
      </p:sp>
    </p:spTree>
    <p:extLst>
      <p:ext uri="{BB962C8B-B14F-4D97-AF65-F5344CB8AC3E}">
        <p14:creationId xmlns:p14="http://schemas.microsoft.com/office/powerpoint/2010/main" val="3342410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endParaRPr lang="en-GB" dirty="0"/>
          </a:p>
        </p:txBody>
      </p:sp>
      <p:sp>
        <p:nvSpPr>
          <p:cNvPr id="4" name="Slide Number Placeholder 3"/>
          <p:cNvSpPr>
            <a:spLocks noGrp="1"/>
          </p:cNvSpPr>
          <p:nvPr>
            <p:ph type="sldNum" sz="quarter" idx="5"/>
          </p:nvPr>
        </p:nvSpPr>
        <p:spPr/>
        <p:txBody>
          <a:bodyPr/>
          <a:lstStyle/>
          <a:p>
            <a:fld id="{4DD72725-2DDB-4B3B-A3E2-A57102D7B1EA}" type="slidenum">
              <a:rPr lang="en-GB" smtClean="0"/>
              <a:t>40</a:t>
            </a:fld>
            <a:endParaRPr lang="en-GB"/>
          </a:p>
        </p:txBody>
      </p:sp>
    </p:spTree>
    <p:extLst>
      <p:ext uri="{BB962C8B-B14F-4D97-AF65-F5344CB8AC3E}">
        <p14:creationId xmlns:p14="http://schemas.microsoft.com/office/powerpoint/2010/main" val="1926459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D72725-2DDB-4B3B-A3E2-A57102D7B1EA}" type="slidenum">
              <a:rPr lang="en-GB" smtClean="0"/>
              <a:t>41</a:t>
            </a:fld>
            <a:endParaRPr lang="en-GB"/>
          </a:p>
        </p:txBody>
      </p:sp>
    </p:spTree>
    <p:extLst>
      <p:ext uri="{BB962C8B-B14F-4D97-AF65-F5344CB8AC3E}">
        <p14:creationId xmlns:p14="http://schemas.microsoft.com/office/powerpoint/2010/main" val="2569737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ea typeface="Calibri"/>
              <a:cs typeface="Calibri"/>
            </a:endParaRPr>
          </a:p>
        </p:txBody>
      </p:sp>
      <p:sp>
        <p:nvSpPr>
          <p:cNvPr id="4" name="Slide Number Placeholder 3"/>
          <p:cNvSpPr>
            <a:spLocks noGrp="1"/>
          </p:cNvSpPr>
          <p:nvPr>
            <p:ph type="sldNum" sz="quarter" idx="5"/>
          </p:nvPr>
        </p:nvSpPr>
        <p:spPr/>
        <p:txBody>
          <a:bodyPr/>
          <a:lstStyle/>
          <a:p>
            <a:fld id="{4DD72725-2DDB-4B3B-A3E2-A57102D7B1EA}" type="slidenum">
              <a:rPr lang="en-GB" smtClean="0"/>
              <a:t>42</a:t>
            </a:fld>
            <a:endParaRPr lang="en-GB"/>
          </a:p>
        </p:txBody>
      </p:sp>
    </p:spTree>
    <p:extLst>
      <p:ext uri="{BB962C8B-B14F-4D97-AF65-F5344CB8AC3E}">
        <p14:creationId xmlns:p14="http://schemas.microsoft.com/office/powerpoint/2010/main" val="2982259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dd54d4e39b_0_38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g1dd54d4e39b_0_389: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D72725-2DDB-4B3B-A3E2-A57102D7B1EA}" type="slidenum">
              <a:rPr lang="en-GB" smtClean="0"/>
              <a:t>43</a:t>
            </a:fld>
            <a:endParaRPr lang="en-GB"/>
          </a:p>
        </p:txBody>
      </p:sp>
    </p:spTree>
    <p:extLst>
      <p:ext uri="{BB962C8B-B14F-4D97-AF65-F5344CB8AC3E}">
        <p14:creationId xmlns:p14="http://schemas.microsoft.com/office/powerpoint/2010/main" val="240630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DD72725-2DDB-4B3B-A3E2-A57102D7B1EA}" type="slidenum">
              <a:rPr lang="en-GB" smtClean="0"/>
              <a:t>47</a:t>
            </a:fld>
            <a:endParaRPr lang="en-GB"/>
          </a:p>
        </p:txBody>
      </p:sp>
    </p:spTree>
    <p:extLst>
      <p:ext uri="{BB962C8B-B14F-4D97-AF65-F5344CB8AC3E}">
        <p14:creationId xmlns:p14="http://schemas.microsoft.com/office/powerpoint/2010/main" val="2050672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ef99bc71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Open Sans"/>
              <a:ea typeface="Open Sans"/>
              <a:cs typeface="Open Sans"/>
              <a:sym typeface="Open Sans"/>
            </a:endParaRPr>
          </a:p>
        </p:txBody>
      </p:sp>
      <p:sp>
        <p:nvSpPr>
          <p:cNvPr id="71" name="Google Shape;71;g2ef99bc71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decf19018_4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 name="Google Shape;78;g7decf19018_4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00"/>
              </a:spcBef>
              <a:spcAft>
                <a:spcPts val="1000"/>
              </a:spcAft>
              <a:buClr>
                <a:srgbClr val="000000"/>
              </a:buClr>
              <a:buSzPts val="1100"/>
              <a:buFont typeface="Arial"/>
              <a:buNone/>
            </a:pPr>
            <a:endParaRPr sz="1100">
              <a:latin typeface="Open Sans"/>
              <a:ea typeface="Open Sans"/>
              <a:cs typeface="Open Sans"/>
              <a:sym typeface="Open Sans"/>
            </a:endParaRPr>
          </a:p>
        </p:txBody>
      </p:sp>
      <p:sp>
        <p:nvSpPr>
          <p:cNvPr id="79" name="Google Shape;79;g7decf19018_4_3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dd75641a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85" name="Google Shape;85;g7dd75641a8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00"/>
              </a:spcBef>
              <a:spcAft>
                <a:spcPts val="1000"/>
              </a:spcAft>
              <a:buClr>
                <a:srgbClr val="000000"/>
              </a:buClr>
              <a:buSzPts val="1100"/>
              <a:buFont typeface="Arial"/>
              <a:buNone/>
            </a:pPr>
            <a:endParaRPr sz="1100">
              <a:latin typeface="Open Sans"/>
              <a:ea typeface="Open Sans"/>
              <a:cs typeface="Open Sans"/>
              <a:sym typeface="Open Sans"/>
            </a:endParaRPr>
          </a:p>
        </p:txBody>
      </p:sp>
      <p:sp>
        <p:nvSpPr>
          <p:cNvPr id="86" name="Google Shape;86;g7dd75641a8_0_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Calibri"/>
                <a:buNone/>
                <a:tabLst/>
                <a:defRPr/>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d78668a9c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d78668a9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7e0b5a5aa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7e0b5a5a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de758247b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de758247b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de758247ba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de758247b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ef99bc713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endParaRPr sz="1200">
              <a:latin typeface="Open Sans"/>
              <a:ea typeface="Open Sans"/>
              <a:cs typeface="Open Sans"/>
              <a:sym typeface="Open Sans"/>
            </a:endParaRPr>
          </a:p>
        </p:txBody>
      </p:sp>
      <p:sp>
        <p:nvSpPr>
          <p:cNvPr id="113" name="Google Shape;113;g2ef99bc713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9917dbd683_0_0: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endParaRPr sz="1200"/>
          </a:p>
        </p:txBody>
      </p:sp>
      <p:sp>
        <p:nvSpPr>
          <p:cNvPr id="195" name="Google Shape;195;g29917dbd683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b38a28ca3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endParaRPr sz="1100">
              <a:latin typeface="Open Sans"/>
              <a:ea typeface="Open Sans"/>
              <a:cs typeface="Open Sans"/>
              <a:sym typeface="Open Sans"/>
            </a:endParaRPr>
          </a:p>
        </p:txBody>
      </p:sp>
      <p:sp>
        <p:nvSpPr>
          <p:cNvPr id="121" name="Google Shape;121;g2b38a28ca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f1d62f9a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f1d62f9a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endParaRPr>
              <a:solidFill>
                <a:schemeClr val="dk1"/>
              </a:solidFill>
              <a:latin typeface="Open Sans"/>
              <a:ea typeface="Open Sans"/>
              <a:cs typeface="Open Sans"/>
              <a:sym typeface="Open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DD5A73-8674-4B2A-979D-A80DF41876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655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DD5A73-8674-4B2A-979D-A80DF41876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3427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DD5A73-8674-4B2A-979D-A80DF41876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4892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DD5A73-8674-4B2A-979D-A80DF41876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1802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A287B0-84BC-4985-8BDD-5D12D10AD403}"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30/05/2024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ooter Placeholder 6"/>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3116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A287B0-84BC-4985-8BDD-5D12D10AD403}"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30/05/2024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ooter Placeholder 6"/>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0582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DD5A73-8674-4B2A-979D-A80DF41876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486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DD5A73-8674-4B2A-979D-A80DF41876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626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adc0567009_0_9: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endParaRPr sz="1200"/>
          </a:p>
        </p:txBody>
      </p:sp>
      <p:sp>
        <p:nvSpPr>
          <p:cNvPr id="202" name="Google Shape;202;g2adc0567009_0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adc0567009_0_1: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endParaRPr sz="1200"/>
          </a:p>
        </p:txBody>
      </p:sp>
      <p:sp>
        <p:nvSpPr>
          <p:cNvPr id="210" name="Google Shape;210;g2adc0567009_0_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e0ae7bd378_0_7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e0ae7bd378_0_76:notes"/>
          <p:cNvSpPr txBox="1">
            <a:spLocks noGrp="1"/>
          </p:cNvSpPr>
          <p:nvPr>
            <p:ph type="body" idx="1"/>
          </p:nvPr>
        </p:nvSpPr>
        <p:spPr>
          <a:xfrm>
            <a:off x="679768" y="4715147"/>
            <a:ext cx="5438100" cy="44670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sz="1000">
              <a:solidFill>
                <a:schemeClr val="dk1"/>
              </a:solidFill>
              <a:highlight>
                <a:srgbClr val="FFFFFF"/>
              </a:highlight>
            </a:endParaRPr>
          </a:p>
          <a:p>
            <a:pPr marL="457200" lvl="0" indent="0" algn="l" rtl="0">
              <a:lnSpc>
                <a:spcPct val="115000"/>
              </a:lnSpc>
              <a:spcBef>
                <a:spcPts val="0"/>
              </a:spcBef>
              <a:spcAft>
                <a:spcPts val="0"/>
              </a:spcAft>
              <a:buNone/>
            </a:pPr>
            <a:endParaRPr sz="1000">
              <a:solidFill>
                <a:schemeClr val="dk1"/>
              </a:solidFill>
              <a:highlight>
                <a:srgbClr val="FFFFFF"/>
              </a:highlight>
            </a:endParaRPr>
          </a:p>
          <a:p>
            <a:pPr marL="457200" lvl="0" indent="0" algn="l" rtl="0">
              <a:lnSpc>
                <a:spcPct val="115000"/>
              </a:lnSpc>
              <a:spcBef>
                <a:spcPts val="0"/>
              </a:spcBef>
              <a:spcAft>
                <a:spcPts val="0"/>
              </a:spcAft>
              <a:buNone/>
            </a:pPr>
            <a:endParaRPr sz="1000">
              <a:solidFill>
                <a:schemeClr val="dk1"/>
              </a:solidFill>
              <a:highlight>
                <a:schemeClr val="lt1"/>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8:notes"/>
          <p:cNvSpPr txBox="1">
            <a:spLocks noGrp="1"/>
          </p:cNvSpPr>
          <p:nvPr>
            <p:ph type="body" idx="1"/>
          </p:nvPr>
        </p:nvSpPr>
        <p:spPr>
          <a:xfrm>
            <a:off x="679768" y="4715153"/>
            <a:ext cx="5438139" cy="44669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4ff85e306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4ff85e306_0_0:notes"/>
          <p:cNvSpPr txBox="1">
            <a:spLocks noGrp="1"/>
          </p:cNvSpPr>
          <p:nvPr>
            <p:ph type="body" idx="1"/>
          </p:nvPr>
        </p:nvSpPr>
        <p:spPr>
          <a:xfrm>
            <a:off x="679768" y="4715153"/>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26.jpe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26.jpe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26.jpe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hyperlink" Target="https://business.yougov.com/" TargetMode="External"/><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hyperlink" Target="https://business.yougov.com/" TargetMode="External"/><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hyperlink" Target="https://business.yougov.com/" TargetMode="External"/><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26.jpeg"/><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26.jpeg"/><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26.jpeg"/><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3.xml"/><Relationship Id="rId4" Type="http://schemas.openxmlformats.org/officeDocument/2006/relationships/image" Target="../media/image29.jpe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3.xml"/><Relationship Id="rId5" Type="http://schemas.openxmlformats.org/officeDocument/2006/relationships/image" Target="../media/image33.jpeg"/><Relationship Id="rId4" Type="http://schemas.openxmlformats.org/officeDocument/2006/relationships/image" Target="../media/image3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28.png"/><Relationship Id="rId4" Type="http://schemas.openxmlformats.org/officeDocument/2006/relationships/image" Target="../media/image35.png"/><Relationship Id="rId9" Type="http://schemas.openxmlformats.org/officeDocument/2006/relationships/image" Target="../media/image39.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AEB24D1-11B2-4EF8-83B8-AFC5395828AD}"/>
              </a:ext>
            </a:extLst>
          </p:cNvPr>
          <p:cNvSpPr>
            <a:spLocks noGrp="1"/>
          </p:cNvSpPr>
          <p:nvPr>
            <p:ph type="pic" sz="quarter" idx="13"/>
          </p:nvPr>
        </p:nvSpPr>
        <p:spPr>
          <a:xfrm>
            <a:off x="-263" y="0"/>
            <a:ext cx="9108000" cy="5184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15586 w 9159586"/>
              <a:gd name="connsiteY3" fmla="*/ 6858000 h 6858000"/>
              <a:gd name="connsiteX4" fmla="*/ 0 w 9159586"/>
              <a:gd name="connsiteY4" fmla="*/ 1963882 h 6858000"/>
              <a:gd name="connsiteX5" fmla="*/ 15586 w 9159586"/>
              <a:gd name="connsiteY5"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15586 w 9159586"/>
              <a:gd name="connsiteY3" fmla="*/ 6858000 h 6858000"/>
              <a:gd name="connsiteX4" fmla="*/ 0 w 9159586"/>
              <a:gd name="connsiteY4" fmla="*/ 1963882 h 6858000"/>
              <a:gd name="connsiteX5" fmla="*/ 15586 w 9159586"/>
              <a:gd name="connsiteY5"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15586 w 9159586"/>
              <a:gd name="connsiteY4" fmla="*/ 68580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15586 w 9159586"/>
              <a:gd name="connsiteY4" fmla="*/ 68580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78559 w 9159586"/>
              <a:gd name="connsiteY4" fmla="*/ 4294314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78559 w 9159586"/>
              <a:gd name="connsiteY4" fmla="*/ 4294314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01151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3481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1799507 w 9159586"/>
              <a:gd name="connsiteY5" fmla="*/ 2344903 h 6858000"/>
              <a:gd name="connsiteX6" fmla="*/ 0 w 9159586"/>
              <a:gd name="connsiteY6" fmla="*/ 1963882 h 6858000"/>
              <a:gd name="connsiteX7" fmla="*/ 15586 w 9159586"/>
              <a:gd name="connsiteY7"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2921471 w 9159586"/>
              <a:gd name="connsiteY5" fmla="*/ 2737590 h 6858000"/>
              <a:gd name="connsiteX6" fmla="*/ 0 w 9159586"/>
              <a:gd name="connsiteY6" fmla="*/ 1963882 h 6858000"/>
              <a:gd name="connsiteX7" fmla="*/ 15586 w 9159586"/>
              <a:gd name="connsiteY7"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2921471 w 9159586"/>
              <a:gd name="connsiteY5" fmla="*/ 2737590 h 6858000"/>
              <a:gd name="connsiteX6" fmla="*/ 0 w 9159586"/>
              <a:gd name="connsiteY6" fmla="*/ 1963882 h 6858000"/>
              <a:gd name="connsiteX7" fmla="*/ 15586 w 9159586"/>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64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263" h="6858000">
                <a:moveTo>
                  <a:pt x="263" y="0"/>
                </a:moveTo>
                <a:lnTo>
                  <a:pt x="9144263" y="0"/>
                </a:lnTo>
                <a:lnTo>
                  <a:pt x="9144263" y="6858000"/>
                </a:lnTo>
                <a:lnTo>
                  <a:pt x="5365366" y="6858000"/>
                </a:lnTo>
                <a:cubicBezTo>
                  <a:pt x="6638252" y="5247409"/>
                  <a:pt x="6420205" y="5566467"/>
                  <a:pt x="6795918" y="5057249"/>
                </a:cubicBezTo>
                <a:cubicBezTo>
                  <a:pt x="7102054" y="4514075"/>
                  <a:pt x="6794009" y="3825146"/>
                  <a:pt x="6255347" y="3659124"/>
                </a:cubicBezTo>
                <a:lnTo>
                  <a:pt x="2499" y="1961249"/>
                </a:lnTo>
                <a:cubicBezTo>
                  <a:pt x="3955" y="1314101"/>
                  <a:pt x="-1193" y="647148"/>
                  <a:pt x="263" y="0"/>
                </a:cubicBezTo>
                <a:close/>
              </a:path>
            </a:pathLst>
          </a:custGeom>
          <a:solidFill>
            <a:schemeClr val="bg1">
              <a:lumMod val="85000"/>
            </a:schemeClr>
          </a:solidFill>
        </p:spPr>
        <p:txBody>
          <a:bodyPr/>
          <a:lstStyle>
            <a:lvl1pPr algn="r">
              <a:defRPr sz="1200"/>
            </a:lvl1pPr>
          </a:lstStyle>
          <a:p>
            <a:r>
              <a:rPr lang="en-US"/>
              <a:t>Click icon to add picture</a:t>
            </a:r>
            <a:endParaRPr lang="en-GB"/>
          </a:p>
        </p:txBody>
      </p:sp>
      <p:sp>
        <p:nvSpPr>
          <p:cNvPr id="2" name="Title 1"/>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3" name="Subtitle 2"/>
          <p:cNvSpPr>
            <a:spLocks noGrp="1"/>
          </p:cNvSpPr>
          <p:nvPr>
            <p:ph type="subTitle" idx="1"/>
          </p:nvPr>
        </p:nvSpPr>
        <p:spPr>
          <a:xfrm>
            <a:off x="792001" y="3574172"/>
            <a:ext cx="4176000" cy="618561"/>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A1ABBF-00DF-4E17-8D1B-B2E7DC6D4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6266" y="2938399"/>
            <a:ext cx="1108667" cy="1108667"/>
          </a:xfrm>
          <a:prstGeom prst="rect">
            <a:avLst/>
          </a:prstGeom>
        </p:spPr>
      </p:pic>
    </p:spTree>
    <p:extLst>
      <p:ext uri="{BB962C8B-B14F-4D97-AF65-F5344CB8AC3E}">
        <p14:creationId xmlns:p14="http://schemas.microsoft.com/office/powerpoint/2010/main" val="371547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Turquoise">
    <p:bg bwMode="ltGray">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AC2BF-B4C1-48CC-950D-F9BD6206A0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892000" cy="5123258"/>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C4FE492E-021C-403E-915D-EBCCE22652B8}"/>
              </a:ext>
            </a:extLst>
          </p:cNvPr>
          <p:cNvCxnSpPr/>
          <p:nvPr userDrawn="1"/>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0533" y="3166999"/>
            <a:ext cx="1108667" cy="1108667"/>
          </a:xfrm>
          <a:prstGeom prst="rect">
            <a:avLst/>
          </a:prstGeom>
        </p:spPr>
      </p:pic>
    </p:spTree>
    <p:extLst>
      <p:ext uri="{BB962C8B-B14F-4D97-AF65-F5344CB8AC3E}">
        <p14:creationId xmlns:p14="http://schemas.microsoft.com/office/powerpoint/2010/main" val="21937687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Infographic or graph content slide">
  <p:cSld name="Infographic or graph content slide">
    <p:spTree>
      <p:nvGrpSpPr>
        <p:cNvPr id="1" name="Shape 136"/>
        <p:cNvGrpSpPr/>
        <p:nvPr/>
      </p:nvGrpSpPr>
      <p:grpSpPr>
        <a:xfrm>
          <a:off x="0" y="0"/>
          <a:ext cx="0" cy="0"/>
          <a:chOff x="0" y="0"/>
          <a:chExt cx="0" cy="0"/>
        </a:xfrm>
      </p:grpSpPr>
      <p:sp>
        <p:nvSpPr>
          <p:cNvPr id="137" name="Google Shape;137;p32"/>
          <p:cNvSpPr txBox="1">
            <a:spLocks noGrp="1"/>
          </p:cNvSpPr>
          <p:nvPr>
            <p:ph type="title"/>
          </p:nvPr>
        </p:nvSpPr>
        <p:spPr>
          <a:xfrm>
            <a:off x="214610" y="206375"/>
            <a:ext cx="8229600" cy="85752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400"/>
              <a:buFont typeface="Open Sans"/>
              <a:buNone/>
              <a:defRPr sz="2880" b="1" i="0" u="none" strike="noStrike" cap="none">
                <a:solidFill>
                  <a:schemeClr val="dk1"/>
                </a:solidFill>
                <a:latin typeface="Open Sans"/>
                <a:ea typeface="Open Sans"/>
                <a:cs typeface="Open Sans"/>
                <a:sym typeface="Open Sans"/>
              </a:defRPr>
            </a:lvl1pPr>
            <a:lvl2pPr lvl="1" indent="0" rtl="0">
              <a:spcBef>
                <a:spcPts val="0"/>
              </a:spcBef>
              <a:spcAft>
                <a:spcPts val="0"/>
              </a:spcAft>
              <a:buSzPts val="1400"/>
              <a:buFont typeface="Arial"/>
              <a:buNone/>
              <a:defRPr sz="1620"/>
            </a:lvl2pPr>
            <a:lvl3pPr lvl="2" indent="0" rtl="0">
              <a:spcBef>
                <a:spcPts val="0"/>
              </a:spcBef>
              <a:spcAft>
                <a:spcPts val="0"/>
              </a:spcAft>
              <a:buSzPts val="1400"/>
              <a:buFont typeface="Arial"/>
              <a:buNone/>
              <a:defRPr sz="1620"/>
            </a:lvl3pPr>
            <a:lvl4pPr lvl="3" indent="0" rtl="0">
              <a:spcBef>
                <a:spcPts val="0"/>
              </a:spcBef>
              <a:spcAft>
                <a:spcPts val="0"/>
              </a:spcAft>
              <a:buSzPts val="1400"/>
              <a:buFont typeface="Arial"/>
              <a:buNone/>
              <a:defRPr sz="1620"/>
            </a:lvl4pPr>
            <a:lvl5pPr lvl="4" indent="0" rtl="0">
              <a:spcBef>
                <a:spcPts val="0"/>
              </a:spcBef>
              <a:spcAft>
                <a:spcPts val="0"/>
              </a:spcAft>
              <a:buSzPts val="1400"/>
              <a:buFont typeface="Arial"/>
              <a:buNone/>
              <a:defRPr sz="1620"/>
            </a:lvl5pPr>
            <a:lvl6pPr lvl="5" indent="0" rtl="0">
              <a:spcBef>
                <a:spcPts val="0"/>
              </a:spcBef>
              <a:spcAft>
                <a:spcPts val="0"/>
              </a:spcAft>
              <a:buSzPts val="1400"/>
              <a:buFont typeface="Arial"/>
              <a:buNone/>
              <a:defRPr sz="1620"/>
            </a:lvl6pPr>
            <a:lvl7pPr lvl="6" indent="0" rtl="0">
              <a:spcBef>
                <a:spcPts val="0"/>
              </a:spcBef>
              <a:spcAft>
                <a:spcPts val="0"/>
              </a:spcAft>
              <a:buSzPts val="1400"/>
              <a:buFont typeface="Arial"/>
              <a:buNone/>
              <a:defRPr sz="1620"/>
            </a:lvl7pPr>
            <a:lvl8pPr lvl="7" indent="0" rtl="0">
              <a:spcBef>
                <a:spcPts val="0"/>
              </a:spcBef>
              <a:spcAft>
                <a:spcPts val="0"/>
              </a:spcAft>
              <a:buSzPts val="1400"/>
              <a:buFont typeface="Arial"/>
              <a:buNone/>
              <a:defRPr sz="1620"/>
            </a:lvl8pPr>
            <a:lvl9pPr lvl="8" indent="0" rtl="0">
              <a:spcBef>
                <a:spcPts val="0"/>
              </a:spcBef>
              <a:spcAft>
                <a:spcPts val="0"/>
              </a:spcAft>
              <a:buSzPts val="1400"/>
              <a:buFont typeface="Arial"/>
              <a:buNone/>
              <a:defRPr sz="1620"/>
            </a:lvl9pPr>
          </a:lstStyle>
          <a:p>
            <a:endParaRPr/>
          </a:p>
        </p:txBody>
      </p:sp>
      <p:sp>
        <p:nvSpPr>
          <p:cNvPr id="138" name="Google Shape;138;p32"/>
          <p:cNvSpPr txBox="1">
            <a:spLocks noGrp="1"/>
          </p:cNvSpPr>
          <p:nvPr>
            <p:ph type="body" idx="1"/>
          </p:nvPr>
        </p:nvSpPr>
        <p:spPr>
          <a:xfrm>
            <a:off x="214312" y="1143000"/>
            <a:ext cx="8704200" cy="387990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1pPr>
            <a:lvl2pPr marL="822960" marR="0" lvl="1"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2pPr>
            <a:lvl3pPr marL="1234440" marR="0" lvl="2"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3pPr>
            <a:lvl4pPr marL="1645920" marR="0" lvl="3"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4pPr>
            <a:lvl5pPr marL="2057400" marR="0" lvl="4"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5pPr>
            <a:lvl6pPr marL="2468880" marR="0" lvl="5"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6pPr>
            <a:lvl7pPr marL="2880360" marR="0" lvl="6"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7pPr>
            <a:lvl8pPr marL="3291840" marR="0" lvl="7"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8pPr>
            <a:lvl9pPr marL="3703320" marR="0" lvl="8"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32"/>
          <p:cNvSpPr txBox="1">
            <a:spLocks noGrp="1"/>
          </p:cNvSpPr>
          <p:nvPr>
            <p:ph type="sldNum" idx="12"/>
          </p:nvPr>
        </p:nvSpPr>
        <p:spPr>
          <a:xfrm>
            <a:off x="8556784" y="4749851"/>
            <a:ext cx="548700" cy="39366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990952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ntent slide: chart">
  <p:cSld name="Content slide: chart">
    <p:spTree>
      <p:nvGrpSpPr>
        <p:cNvPr id="1" name="Shape 140"/>
        <p:cNvGrpSpPr/>
        <p:nvPr/>
      </p:nvGrpSpPr>
      <p:grpSpPr>
        <a:xfrm>
          <a:off x="0" y="0"/>
          <a:ext cx="0" cy="0"/>
          <a:chOff x="0" y="0"/>
          <a:chExt cx="0" cy="0"/>
        </a:xfrm>
      </p:grpSpPr>
      <p:sp>
        <p:nvSpPr>
          <p:cNvPr id="141" name="Google Shape;141;p33"/>
          <p:cNvSpPr txBox="1">
            <a:spLocks noGrp="1"/>
          </p:cNvSpPr>
          <p:nvPr>
            <p:ph type="title"/>
          </p:nvPr>
        </p:nvSpPr>
        <p:spPr>
          <a:xfrm>
            <a:off x="457200" y="205979"/>
            <a:ext cx="8229600" cy="85752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1400"/>
              <a:buFont typeface="Open Sans"/>
              <a:buNone/>
              <a:defRPr sz="3960" b="1" i="0" u="none" strike="noStrike" cap="none">
                <a:solidFill>
                  <a:schemeClr val="dk1"/>
                </a:solidFill>
                <a:latin typeface="Open Sans"/>
                <a:ea typeface="Open Sans"/>
                <a:cs typeface="Open Sans"/>
                <a:sym typeface="Open Sans"/>
              </a:defRPr>
            </a:lvl1pPr>
            <a:lvl2pPr lvl="1" indent="0" rtl="0">
              <a:spcBef>
                <a:spcPts val="0"/>
              </a:spcBef>
              <a:spcAft>
                <a:spcPts val="0"/>
              </a:spcAft>
              <a:buSzPts val="1400"/>
              <a:buNone/>
              <a:defRPr sz="1620"/>
            </a:lvl2pPr>
            <a:lvl3pPr lvl="2" indent="0" rtl="0">
              <a:spcBef>
                <a:spcPts val="0"/>
              </a:spcBef>
              <a:spcAft>
                <a:spcPts val="0"/>
              </a:spcAft>
              <a:buSzPts val="1400"/>
              <a:buNone/>
              <a:defRPr sz="1620"/>
            </a:lvl3pPr>
            <a:lvl4pPr lvl="3" indent="0" rtl="0">
              <a:spcBef>
                <a:spcPts val="0"/>
              </a:spcBef>
              <a:spcAft>
                <a:spcPts val="0"/>
              </a:spcAft>
              <a:buSzPts val="1400"/>
              <a:buNone/>
              <a:defRPr sz="1620"/>
            </a:lvl4pPr>
            <a:lvl5pPr lvl="4" indent="0" rtl="0">
              <a:spcBef>
                <a:spcPts val="0"/>
              </a:spcBef>
              <a:spcAft>
                <a:spcPts val="0"/>
              </a:spcAft>
              <a:buSzPts val="1400"/>
              <a:buNone/>
              <a:defRPr sz="1620"/>
            </a:lvl5pPr>
            <a:lvl6pPr lvl="5" indent="0" rtl="0">
              <a:spcBef>
                <a:spcPts val="0"/>
              </a:spcBef>
              <a:spcAft>
                <a:spcPts val="0"/>
              </a:spcAft>
              <a:buSzPts val="1400"/>
              <a:buNone/>
              <a:defRPr sz="1620"/>
            </a:lvl6pPr>
            <a:lvl7pPr lvl="6" indent="0" rtl="0">
              <a:spcBef>
                <a:spcPts val="0"/>
              </a:spcBef>
              <a:spcAft>
                <a:spcPts val="0"/>
              </a:spcAft>
              <a:buSzPts val="1400"/>
              <a:buNone/>
              <a:defRPr sz="1620"/>
            </a:lvl7pPr>
            <a:lvl8pPr lvl="7" indent="0" rtl="0">
              <a:spcBef>
                <a:spcPts val="0"/>
              </a:spcBef>
              <a:spcAft>
                <a:spcPts val="0"/>
              </a:spcAft>
              <a:buSzPts val="1400"/>
              <a:buNone/>
              <a:defRPr sz="1620"/>
            </a:lvl8pPr>
            <a:lvl9pPr lvl="8" indent="0" rtl="0">
              <a:spcBef>
                <a:spcPts val="0"/>
              </a:spcBef>
              <a:spcAft>
                <a:spcPts val="0"/>
              </a:spcAft>
              <a:buSzPts val="1400"/>
              <a:buNone/>
              <a:defRPr sz="1620"/>
            </a:lvl9pPr>
          </a:lstStyle>
          <a:p>
            <a:endParaRPr/>
          </a:p>
        </p:txBody>
      </p:sp>
      <p:sp>
        <p:nvSpPr>
          <p:cNvPr id="142" name="Google Shape;142;p33"/>
          <p:cNvSpPr txBox="1">
            <a:spLocks noGrp="1"/>
          </p:cNvSpPr>
          <p:nvPr>
            <p:ph type="body" idx="1"/>
          </p:nvPr>
        </p:nvSpPr>
        <p:spPr>
          <a:xfrm>
            <a:off x="457201" y="1232297"/>
            <a:ext cx="4050900" cy="3639870"/>
          </a:xfrm>
          <a:prstGeom prst="rect">
            <a:avLst/>
          </a:prstGeom>
          <a:noFill/>
          <a:ln>
            <a:noFill/>
          </a:ln>
        </p:spPr>
        <p:txBody>
          <a:bodyPr spcFirstLastPara="1" wrap="square" lIns="91425" tIns="91425" rIns="91425" bIns="91425" anchor="t" anchorCtr="0">
            <a:noAutofit/>
          </a:bodyPr>
          <a:lstStyle>
            <a:lvl1pPr marL="411480" marR="0" lvl="0" indent="-320040" algn="l" rtl="0">
              <a:spcBef>
                <a:spcPts val="360"/>
              </a:spcBef>
              <a:spcAft>
                <a:spcPts val="0"/>
              </a:spcAft>
              <a:buClr>
                <a:schemeClr val="dk1"/>
              </a:buClr>
              <a:buSzPts val="2000"/>
              <a:buFont typeface="Arial"/>
              <a:buChar char="•"/>
              <a:defRPr sz="1800" b="0" i="0" u="none" strike="noStrike" cap="none">
                <a:solidFill>
                  <a:schemeClr val="dk1"/>
                </a:solidFill>
                <a:latin typeface="Open Sans"/>
                <a:ea typeface="Open Sans"/>
                <a:cs typeface="Open Sans"/>
                <a:sym typeface="Open Sans"/>
              </a:defRPr>
            </a:lvl1pPr>
            <a:lvl2pPr marL="822960" marR="0" lvl="1" indent="-320040" algn="l" rtl="0">
              <a:spcBef>
                <a:spcPts val="360"/>
              </a:spcBef>
              <a:spcAft>
                <a:spcPts val="0"/>
              </a:spcAft>
              <a:buClr>
                <a:schemeClr val="dk1"/>
              </a:buClr>
              <a:buSzPts val="2000"/>
              <a:buFont typeface="Arial"/>
              <a:buChar char="–"/>
              <a:defRPr sz="1800" b="0" i="0" u="none" strike="noStrike" cap="none">
                <a:solidFill>
                  <a:schemeClr val="dk1"/>
                </a:solidFill>
                <a:latin typeface="Open Sans"/>
                <a:ea typeface="Open Sans"/>
                <a:cs typeface="Open Sans"/>
                <a:sym typeface="Open Sans"/>
              </a:defRPr>
            </a:lvl2pPr>
            <a:lvl3pPr marL="1234440" marR="0" lvl="2" indent="-320040" algn="l" rtl="0">
              <a:spcBef>
                <a:spcPts val="360"/>
              </a:spcBef>
              <a:spcAft>
                <a:spcPts val="0"/>
              </a:spcAft>
              <a:buClr>
                <a:schemeClr val="dk1"/>
              </a:buClr>
              <a:buSzPts val="2000"/>
              <a:buFont typeface="Arial"/>
              <a:buChar char="•"/>
              <a:defRPr sz="1800" b="0" i="0" u="none" strike="noStrike" cap="none">
                <a:solidFill>
                  <a:schemeClr val="dk1"/>
                </a:solidFill>
                <a:latin typeface="Open Sans"/>
                <a:ea typeface="Open Sans"/>
                <a:cs typeface="Open Sans"/>
                <a:sym typeface="Open Sans"/>
              </a:defRPr>
            </a:lvl3pPr>
            <a:lvl4pPr marL="1645920" marR="0" lvl="3" indent="-320040" algn="l" rtl="0">
              <a:spcBef>
                <a:spcPts val="360"/>
              </a:spcBef>
              <a:spcAft>
                <a:spcPts val="0"/>
              </a:spcAft>
              <a:buClr>
                <a:schemeClr val="dk1"/>
              </a:buClr>
              <a:buSzPts val="2000"/>
              <a:buFont typeface="Arial"/>
              <a:buChar char="–"/>
              <a:defRPr sz="1800" b="0" i="0" u="none" strike="noStrike" cap="none">
                <a:solidFill>
                  <a:schemeClr val="dk1"/>
                </a:solidFill>
                <a:latin typeface="Open Sans"/>
                <a:ea typeface="Open Sans"/>
                <a:cs typeface="Open Sans"/>
                <a:sym typeface="Open Sans"/>
              </a:defRPr>
            </a:lvl4pPr>
            <a:lvl5pPr marL="2057400" marR="0" lvl="4" indent="-320040" algn="l" rtl="0">
              <a:spcBef>
                <a:spcPts val="360"/>
              </a:spcBef>
              <a:spcAft>
                <a:spcPts val="0"/>
              </a:spcAft>
              <a:buClr>
                <a:schemeClr val="dk1"/>
              </a:buClr>
              <a:buSzPts val="2000"/>
              <a:buFont typeface="Arial"/>
              <a:buChar char="»"/>
              <a:defRPr sz="1800" b="0" i="0" u="none" strike="noStrike" cap="none">
                <a:solidFill>
                  <a:schemeClr val="dk1"/>
                </a:solidFill>
                <a:latin typeface="Open Sans"/>
                <a:ea typeface="Open Sans"/>
                <a:cs typeface="Open Sans"/>
                <a:sym typeface="Open Sans"/>
              </a:defRPr>
            </a:lvl5pPr>
            <a:lvl6pPr marL="2468880" marR="0" lvl="5" indent="-320040" algn="l" rtl="0">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6pPr>
            <a:lvl7pPr marL="2880360" marR="0" lvl="6" indent="-320040" algn="l" rtl="0">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7pPr>
            <a:lvl8pPr marL="3291840" marR="0" lvl="7" indent="-320040" algn="l" rtl="0">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8pPr>
            <a:lvl9pPr marL="3703320" marR="0" lvl="8" indent="-320040" algn="l" rtl="0">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33"/>
          <p:cNvSpPr>
            <a:spLocks noGrp="1"/>
          </p:cNvSpPr>
          <p:nvPr>
            <p:ph type="chart" idx="2"/>
          </p:nvPr>
        </p:nvSpPr>
        <p:spPr>
          <a:xfrm>
            <a:off x="4640263" y="1232297"/>
            <a:ext cx="4046400" cy="3639870"/>
          </a:xfrm>
          <a:prstGeom prst="rect">
            <a:avLst/>
          </a:prstGeom>
          <a:noFill/>
          <a:ln>
            <a:noFill/>
          </a:ln>
        </p:spPr>
        <p:txBody>
          <a:bodyPr spcFirstLastPara="1" wrap="square" lIns="91425" tIns="91425" rIns="91425" bIns="91425" anchor="t" anchorCtr="0">
            <a:noAutofit/>
          </a:bodyPr>
          <a:lstStyle>
            <a:lvl1pPr marL="308610" marR="0" lvl="0" indent="-308610" algn="l" rtl="0">
              <a:spcBef>
                <a:spcPts val="360"/>
              </a:spcBef>
              <a:spcAft>
                <a:spcPts val="0"/>
              </a:spcAft>
              <a:buClr>
                <a:schemeClr val="dk1"/>
              </a:buClr>
              <a:buSzPts val="2000"/>
              <a:buFont typeface="Arial"/>
              <a:buChar char="•"/>
              <a:defRPr sz="1800" b="0" i="0" u="none" strike="noStrike" cap="none">
                <a:solidFill>
                  <a:schemeClr val="dk1"/>
                </a:solidFill>
                <a:latin typeface="Open Sans"/>
                <a:ea typeface="Open Sans"/>
                <a:cs typeface="Open Sans"/>
                <a:sym typeface="Open Sans"/>
              </a:defRPr>
            </a:lvl1pPr>
            <a:lvl2pPr marL="668655" marR="0" lvl="1" indent="-257175" algn="l" rtl="0">
              <a:spcBef>
                <a:spcPts val="360"/>
              </a:spcBef>
              <a:spcAft>
                <a:spcPts val="0"/>
              </a:spcAft>
              <a:buClr>
                <a:schemeClr val="dk1"/>
              </a:buClr>
              <a:buSzPts val="2000"/>
              <a:buFont typeface="Arial"/>
              <a:buChar char="–"/>
              <a:defRPr sz="1800" b="0" i="0" u="none" strike="noStrike" cap="none">
                <a:solidFill>
                  <a:schemeClr val="dk1"/>
                </a:solidFill>
                <a:latin typeface="Open Sans"/>
                <a:ea typeface="Open Sans"/>
                <a:cs typeface="Open Sans"/>
                <a:sym typeface="Open Sans"/>
              </a:defRPr>
            </a:lvl2pPr>
            <a:lvl3pPr marL="1028700" marR="0" lvl="2" indent="-205740" algn="l" rtl="0">
              <a:spcBef>
                <a:spcPts val="360"/>
              </a:spcBef>
              <a:spcAft>
                <a:spcPts val="0"/>
              </a:spcAft>
              <a:buClr>
                <a:schemeClr val="dk1"/>
              </a:buClr>
              <a:buSzPts val="2000"/>
              <a:buFont typeface="Arial"/>
              <a:buChar char="•"/>
              <a:defRPr sz="1800" b="0" i="0" u="none" strike="noStrike" cap="none">
                <a:solidFill>
                  <a:schemeClr val="dk1"/>
                </a:solidFill>
                <a:latin typeface="Open Sans"/>
                <a:ea typeface="Open Sans"/>
                <a:cs typeface="Open Sans"/>
                <a:sym typeface="Open Sans"/>
              </a:defRPr>
            </a:lvl3pPr>
            <a:lvl4pPr marL="1440180" marR="0" lvl="3" indent="-205740" algn="l" rtl="0">
              <a:spcBef>
                <a:spcPts val="360"/>
              </a:spcBef>
              <a:spcAft>
                <a:spcPts val="0"/>
              </a:spcAft>
              <a:buClr>
                <a:schemeClr val="dk1"/>
              </a:buClr>
              <a:buSzPts val="2000"/>
              <a:buFont typeface="Arial"/>
              <a:buChar char="–"/>
              <a:defRPr sz="1800" b="0" i="0" u="none" strike="noStrike" cap="none">
                <a:solidFill>
                  <a:schemeClr val="dk1"/>
                </a:solidFill>
                <a:latin typeface="Open Sans"/>
                <a:ea typeface="Open Sans"/>
                <a:cs typeface="Open Sans"/>
                <a:sym typeface="Open Sans"/>
              </a:defRPr>
            </a:lvl4pPr>
            <a:lvl5pPr marL="1851660" marR="0" lvl="4" indent="-205740" algn="l" rtl="0">
              <a:spcBef>
                <a:spcPts val="360"/>
              </a:spcBef>
              <a:spcAft>
                <a:spcPts val="0"/>
              </a:spcAft>
              <a:buClr>
                <a:schemeClr val="dk1"/>
              </a:buClr>
              <a:buSzPts val="2000"/>
              <a:buFont typeface="Arial"/>
              <a:buChar char="»"/>
              <a:defRPr sz="1800" b="0" i="0" u="none" strike="noStrike" cap="none">
                <a:solidFill>
                  <a:schemeClr val="dk1"/>
                </a:solidFill>
                <a:latin typeface="Open Sans"/>
                <a:ea typeface="Open Sans"/>
                <a:cs typeface="Open Sans"/>
                <a:sym typeface="Open Sans"/>
              </a:defRPr>
            </a:lvl5pPr>
            <a:lvl6pPr marL="2263140" marR="0" lvl="5" indent="-205740" algn="l" rtl="0">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6pPr>
            <a:lvl7pPr marL="2674620" marR="0" lvl="6" indent="-205740" algn="l" rtl="0">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7pPr>
            <a:lvl8pPr marL="3086100" marR="0" lvl="7" indent="-205740" algn="l" rtl="0">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8pPr>
            <a:lvl9pPr marL="3497580" marR="0" lvl="8" indent="-205740" algn="l" rtl="0">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33"/>
          <p:cNvSpPr txBox="1">
            <a:spLocks noGrp="1"/>
          </p:cNvSpPr>
          <p:nvPr>
            <p:ph type="sldNum" idx="12"/>
          </p:nvPr>
        </p:nvSpPr>
        <p:spPr>
          <a:xfrm>
            <a:off x="8556784" y="4749851"/>
            <a:ext cx="548700" cy="39366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52021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Heritage cover slide">
  <p:cSld name="Heritage cover slide">
    <p:spTree>
      <p:nvGrpSpPr>
        <p:cNvPr id="1" name="Shape 145"/>
        <p:cNvGrpSpPr/>
        <p:nvPr/>
      </p:nvGrpSpPr>
      <p:grpSpPr>
        <a:xfrm>
          <a:off x="0" y="0"/>
          <a:ext cx="0" cy="0"/>
          <a:chOff x="0" y="0"/>
          <a:chExt cx="0" cy="0"/>
        </a:xfrm>
      </p:grpSpPr>
      <p:sp>
        <p:nvSpPr>
          <p:cNvPr id="146" name="Google Shape;146;p34"/>
          <p:cNvSpPr txBox="1">
            <a:spLocks noGrp="1"/>
          </p:cNvSpPr>
          <p:nvPr>
            <p:ph type="title"/>
          </p:nvPr>
        </p:nvSpPr>
        <p:spPr>
          <a:xfrm>
            <a:off x="157161" y="215900"/>
            <a:ext cx="5424600" cy="227016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Open Sans"/>
              <a:buNone/>
              <a:defRPr sz="3960" b="1" i="0" u="none" strike="noStrike" cap="none">
                <a:solidFill>
                  <a:schemeClr val="dk1"/>
                </a:solidFill>
                <a:latin typeface="Open Sans"/>
                <a:ea typeface="Open Sans"/>
                <a:cs typeface="Open Sans"/>
                <a:sym typeface="Open Sans"/>
              </a:defRPr>
            </a:lvl1pPr>
            <a:lvl2pPr lvl="1" indent="0" rtl="0">
              <a:spcBef>
                <a:spcPts val="0"/>
              </a:spcBef>
              <a:spcAft>
                <a:spcPts val="0"/>
              </a:spcAft>
              <a:buSzPts val="1400"/>
              <a:buFont typeface="Arial"/>
              <a:buNone/>
              <a:defRPr sz="1620"/>
            </a:lvl2pPr>
            <a:lvl3pPr lvl="2" indent="0" rtl="0">
              <a:spcBef>
                <a:spcPts val="0"/>
              </a:spcBef>
              <a:spcAft>
                <a:spcPts val="0"/>
              </a:spcAft>
              <a:buSzPts val="1400"/>
              <a:buFont typeface="Arial"/>
              <a:buNone/>
              <a:defRPr sz="1620"/>
            </a:lvl3pPr>
            <a:lvl4pPr lvl="3" indent="0" rtl="0">
              <a:spcBef>
                <a:spcPts val="0"/>
              </a:spcBef>
              <a:spcAft>
                <a:spcPts val="0"/>
              </a:spcAft>
              <a:buSzPts val="1400"/>
              <a:buFont typeface="Arial"/>
              <a:buNone/>
              <a:defRPr sz="1620"/>
            </a:lvl4pPr>
            <a:lvl5pPr lvl="4" indent="0" rtl="0">
              <a:spcBef>
                <a:spcPts val="0"/>
              </a:spcBef>
              <a:spcAft>
                <a:spcPts val="0"/>
              </a:spcAft>
              <a:buSzPts val="1400"/>
              <a:buFont typeface="Arial"/>
              <a:buNone/>
              <a:defRPr sz="1620"/>
            </a:lvl5pPr>
            <a:lvl6pPr lvl="5" indent="0" rtl="0">
              <a:spcBef>
                <a:spcPts val="0"/>
              </a:spcBef>
              <a:spcAft>
                <a:spcPts val="0"/>
              </a:spcAft>
              <a:buSzPts val="1400"/>
              <a:buFont typeface="Arial"/>
              <a:buNone/>
              <a:defRPr sz="1620"/>
            </a:lvl6pPr>
            <a:lvl7pPr lvl="6" indent="0" rtl="0">
              <a:spcBef>
                <a:spcPts val="0"/>
              </a:spcBef>
              <a:spcAft>
                <a:spcPts val="0"/>
              </a:spcAft>
              <a:buSzPts val="1400"/>
              <a:buFont typeface="Arial"/>
              <a:buNone/>
              <a:defRPr sz="1620"/>
            </a:lvl7pPr>
            <a:lvl8pPr lvl="7" indent="0" rtl="0">
              <a:spcBef>
                <a:spcPts val="0"/>
              </a:spcBef>
              <a:spcAft>
                <a:spcPts val="0"/>
              </a:spcAft>
              <a:buSzPts val="1400"/>
              <a:buFont typeface="Arial"/>
              <a:buNone/>
              <a:defRPr sz="1620"/>
            </a:lvl8pPr>
            <a:lvl9pPr lvl="8" indent="0" rtl="0">
              <a:spcBef>
                <a:spcPts val="0"/>
              </a:spcBef>
              <a:spcAft>
                <a:spcPts val="0"/>
              </a:spcAft>
              <a:buSzPts val="1400"/>
              <a:buFont typeface="Arial"/>
              <a:buNone/>
              <a:defRPr sz="1620"/>
            </a:lvl9pPr>
          </a:lstStyle>
          <a:p>
            <a:endParaRPr/>
          </a:p>
        </p:txBody>
      </p:sp>
      <p:sp>
        <p:nvSpPr>
          <p:cNvPr id="147" name="Google Shape;147;p34"/>
          <p:cNvSpPr txBox="1">
            <a:spLocks noGrp="1"/>
          </p:cNvSpPr>
          <p:nvPr>
            <p:ph type="body" idx="1"/>
          </p:nvPr>
        </p:nvSpPr>
        <p:spPr>
          <a:xfrm>
            <a:off x="5775160" y="3923632"/>
            <a:ext cx="3195000" cy="103842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1pPr>
            <a:lvl2pPr marL="822960" marR="0" lvl="1" indent="-365760" algn="l" rtl="0">
              <a:lnSpc>
                <a:spcPct val="100000"/>
              </a:lnSpc>
              <a:spcBef>
                <a:spcPts val="504"/>
              </a:spcBef>
              <a:spcAft>
                <a:spcPts val="0"/>
              </a:spcAft>
              <a:buClr>
                <a:schemeClr val="dk1"/>
              </a:buClr>
              <a:buSzPts val="2800"/>
              <a:buFont typeface="Arial"/>
              <a:buChar char="–"/>
              <a:defRPr sz="2520" b="0" i="0" u="none" strike="noStrike" cap="none">
                <a:solidFill>
                  <a:schemeClr val="dk1"/>
                </a:solidFill>
                <a:latin typeface="Arial"/>
                <a:ea typeface="Arial"/>
                <a:cs typeface="Arial"/>
                <a:sym typeface="Arial"/>
              </a:defRPr>
            </a:lvl2pPr>
            <a:lvl3pPr marL="1234440" marR="0" lvl="2" indent="-342900" algn="l" rtl="0">
              <a:lnSpc>
                <a:spcPct val="100000"/>
              </a:lnSpc>
              <a:spcBef>
                <a:spcPts val="432"/>
              </a:spcBef>
              <a:spcAft>
                <a:spcPts val="0"/>
              </a:spcAft>
              <a:buClr>
                <a:schemeClr val="dk1"/>
              </a:buClr>
              <a:buSzPts val="2400"/>
              <a:buFont typeface="Arial"/>
              <a:buChar char="•"/>
              <a:defRPr sz="2160" b="0" i="0" u="none" strike="noStrike" cap="none">
                <a:solidFill>
                  <a:schemeClr val="dk1"/>
                </a:solidFill>
                <a:latin typeface="Arial"/>
                <a:ea typeface="Arial"/>
                <a:cs typeface="Arial"/>
                <a:sym typeface="Arial"/>
              </a:defRPr>
            </a:lvl3pPr>
            <a:lvl4pPr marL="1645920" marR="0" lvl="3"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4pPr>
            <a:lvl5pPr marL="2057400" marR="0" lvl="4"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5pPr>
            <a:lvl6pPr marL="2468880" marR="0" lvl="5"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6pPr>
            <a:lvl7pPr marL="2880360" marR="0" lvl="6"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7pPr>
            <a:lvl8pPr marL="3291840" marR="0" lvl="7"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8pPr>
            <a:lvl9pPr marL="3703320" marR="0" lvl="8"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6495491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8"/>
        <p:cNvGrpSpPr/>
        <p:nvPr/>
      </p:nvGrpSpPr>
      <p:grpSpPr>
        <a:xfrm>
          <a:off x="0" y="0"/>
          <a:ext cx="0" cy="0"/>
          <a:chOff x="0" y="0"/>
          <a:chExt cx="0" cy="0"/>
        </a:xfrm>
      </p:grpSpPr>
      <p:sp>
        <p:nvSpPr>
          <p:cNvPr id="149" name="Google Shape;149;p35"/>
          <p:cNvSpPr txBox="1">
            <a:spLocks noGrp="1"/>
          </p:cNvSpPr>
          <p:nvPr>
            <p:ph type="title"/>
          </p:nvPr>
        </p:nvSpPr>
        <p:spPr>
          <a:xfrm>
            <a:off x="311700" y="445025"/>
            <a:ext cx="8520600" cy="57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p35"/>
          <p:cNvSpPr txBox="1">
            <a:spLocks noGrp="1"/>
          </p:cNvSpPr>
          <p:nvPr>
            <p:ph type="body" idx="1"/>
          </p:nvPr>
        </p:nvSpPr>
        <p:spPr>
          <a:xfrm>
            <a:off x="311700" y="1152475"/>
            <a:ext cx="8520600" cy="3416310"/>
          </a:xfrm>
          <a:prstGeom prst="rect">
            <a:avLst/>
          </a:prstGeom>
        </p:spPr>
        <p:txBody>
          <a:bodyPr spcFirstLastPara="1" wrap="square" lIns="91425" tIns="91425" rIns="91425" bIns="91425" anchor="t" anchorCtr="0">
            <a:noAutofit/>
          </a:bodyPr>
          <a:lstStyle>
            <a:lvl1pPr marL="411480" lvl="0" indent="-205740" rtl="0">
              <a:spcBef>
                <a:spcPts val="360"/>
              </a:spcBef>
              <a:spcAft>
                <a:spcPts val="0"/>
              </a:spcAft>
              <a:buSzPts val="1400"/>
              <a:buNone/>
              <a:defRPr/>
            </a:lvl1pPr>
            <a:lvl2pPr marL="822960" lvl="1" indent="-205740" rtl="0">
              <a:spcBef>
                <a:spcPts val="360"/>
              </a:spcBef>
              <a:spcAft>
                <a:spcPts val="0"/>
              </a:spcAft>
              <a:buSzPts val="1400"/>
              <a:buNone/>
              <a:defRPr/>
            </a:lvl2pPr>
            <a:lvl3pPr marL="1234440" lvl="2" indent="-205740" rtl="0">
              <a:spcBef>
                <a:spcPts val="360"/>
              </a:spcBef>
              <a:spcAft>
                <a:spcPts val="0"/>
              </a:spcAft>
              <a:buSzPts val="1400"/>
              <a:buNone/>
              <a:defRPr/>
            </a:lvl3pPr>
            <a:lvl4pPr marL="1645920" lvl="3" indent="-205740" rtl="0">
              <a:spcBef>
                <a:spcPts val="360"/>
              </a:spcBef>
              <a:spcAft>
                <a:spcPts val="0"/>
              </a:spcAft>
              <a:buSzPts val="1400"/>
              <a:buNone/>
              <a:defRPr/>
            </a:lvl4pPr>
            <a:lvl5pPr marL="2057400" lvl="4" indent="-205740" rtl="0">
              <a:spcBef>
                <a:spcPts val="360"/>
              </a:spcBef>
              <a:spcAft>
                <a:spcPts val="0"/>
              </a:spcAft>
              <a:buSzPts val="1400"/>
              <a:buNone/>
              <a:defRPr/>
            </a:lvl5pPr>
            <a:lvl6pPr marL="2468880" lvl="5" indent="-320040" rtl="0">
              <a:spcBef>
                <a:spcPts val="360"/>
              </a:spcBef>
              <a:spcAft>
                <a:spcPts val="0"/>
              </a:spcAft>
              <a:buSzPts val="2000"/>
              <a:buChar char="•"/>
              <a:defRPr/>
            </a:lvl6pPr>
            <a:lvl7pPr marL="2880360" lvl="6" indent="-320040" rtl="0">
              <a:spcBef>
                <a:spcPts val="360"/>
              </a:spcBef>
              <a:spcAft>
                <a:spcPts val="0"/>
              </a:spcAft>
              <a:buSzPts val="2000"/>
              <a:buChar char="•"/>
              <a:defRPr/>
            </a:lvl7pPr>
            <a:lvl8pPr marL="3291840" lvl="7" indent="-320040" rtl="0">
              <a:spcBef>
                <a:spcPts val="360"/>
              </a:spcBef>
              <a:spcAft>
                <a:spcPts val="0"/>
              </a:spcAft>
              <a:buSzPts val="2000"/>
              <a:buChar char="•"/>
              <a:defRPr/>
            </a:lvl8pPr>
            <a:lvl9pPr marL="3703320" lvl="8" indent="-320040" rtl="0">
              <a:spcBef>
                <a:spcPts val="360"/>
              </a:spcBef>
              <a:spcAft>
                <a:spcPts val="0"/>
              </a:spcAft>
              <a:buSzPts val="2000"/>
              <a:buChar char="•"/>
              <a:defRPr/>
            </a:lvl9pPr>
          </a:lstStyle>
          <a:p>
            <a:endParaRPr/>
          </a:p>
        </p:txBody>
      </p:sp>
      <p:sp>
        <p:nvSpPr>
          <p:cNvPr id="151" name="Google Shape;151;p35"/>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995762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itizens Advice  - Wide column title and body">
  <p:cSld name="Citizens Advice  - Wide column title and body">
    <p:spTree>
      <p:nvGrpSpPr>
        <p:cNvPr id="1" name="Shape 152"/>
        <p:cNvGrpSpPr/>
        <p:nvPr/>
      </p:nvGrpSpPr>
      <p:grpSpPr>
        <a:xfrm>
          <a:off x="0" y="0"/>
          <a:ext cx="0" cy="0"/>
          <a:chOff x="0" y="0"/>
          <a:chExt cx="0" cy="0"/>
        </a:xfrm>
      </p:grpSpPr>
      <p:sp>
        <p:nvSpPr>
          <p:cNvPr id="153" name="Google Shape;153;p36"/>
          <p:cNvSpPr txBox="1">
            <a:spLocks noGrp="1"/>
          </p:cNvSpPr>
          <p:nvPr>
            <p:ph type="subTitle" idx="1"/>
          </p:nvPr>
        </p:nvSpPr>
        <p:spPr>
          <a:xfrm>
            <a:off x="457200" y="468500"/>
            <a:ext cx="5261100" cy="34479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Open Sans"/>
              <a:buNone/>
              <a:defRPr sz="810" b="0" i="0" u="none" strike="noStrike" cap="none">
                <a:solidFill>
                  <a:srgbClr val="004888"/>
                </a:solidFill>
                <a:latin typeface="Open Sans"/>
                <a:ea typeface="Open Sans"/>
                <a:cs typeface="Open Sans"/>
                <a:sym typeface="Open Sans"/>
              </a:defRPr>
            </a:lvl1pPr>
            <a:lvl2pPr marL="411480" marR="0" lvl="1" indent="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L="822960" marR="0" lvl="2" indent="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L="1234440" marR="0" lvl="3" indent="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L="1645920" marR="0" lvl="4" indent="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L="2057400" marR="0" lvl="5" indent="0" algn="l" rtl="0">
              <a:lnSpc>
                <a:spcPct val="100000"/>
              </a:lnSpc>
              <a:spcBef>
                <a:spcPts val="0"/>
              </a:spcBef>
              <a:spcAft>
                <a:spcPts val="0"/>
              </a:spcAft>
              <a:buClr>
                <a:schemeClr val="dk1"/>
              </a:buClr>
              <a:buSzPts val="2000"/>
              <a:buFont typeface="Arial"/>
              <a:buNone/>
              <a:defRPr sz="1620" b="0" i="0" u="none" strike="noStrike" cap="none">
                <a:solidFill>
                  <a:schemeClr val="dk1"/>
                </a:solidFill>
                <a:latin typeface="Arial"/>
                <a:ea typeface="Arial"/>
                <a:cs typeface="Arial"/>
                <a:sym typeface="Arial"/>
              </a:defRPr>
            </a:lvl6pPr>
            <a:lvl7pPr marL="2468880" marR="0" lvl="6" indent="0" algn="l" rtl="0">
              <a:lnSpc>
                <a:spcPct val="100000"/>
              </a:lnSpc>
              <a:spcBef>
                <a:spcPts val="0"/>
              </a:spcBef>
              <a:spcAft>
                <a:spcPts val="0"/>
              </a:spcAft>
              <a:buClr>
                <a:schemeClr val="dk1"/>
              </a:buClr>
              <a:buSzPts val="2000"/>
              <a:buFont typeface="Arial"/>
              <a:buNone/>
              <a:defRPr sz="1620" b="0" i="0" u="none" strike="noStrike" cap="none">
                <a:solidFill>
                  <a:schemeClr val="dk1"/>
                </a:solidFill>
                <a:latin typeface="Arial"/>
                <a:ea typeface="Arial"/>
                <a:cs typeface="Arial"/>
                <a:sym typeface="Arial"/>
              </a:defRPr>
            </a:lvl7pPr>
            <a:lvl8pPr marL="2880360" marR="0" lvl="7" indent="0" algn="l" rtl="0">
              <a:lnSpc>
                <a:spcPct val="100000"/>
              </a:lnSpc>
              <a:spcBef>
                <a:spcPts val="0"/>
              </a:spcBef>
              <a:spcAft>
                <a:spcPts val="0"/>
              </a:spcAft>
              <a:buClr>
                <a:schemeClr val="dk1"/>
              </a:buClr>
              <a:buSzPts val="2000"/>
              <a:buFont typeface="Arial"/>
              <a:buNone/>
              <a:defRPr sz="1620" b="0" i="0" u="none" strike="noStrike" cap="none">
                <a:solidFill>
                  <a:schemeClr val="dk1"/>
                </a:solidFill>
                <a:latin typeface="Arial"/>
                <a:ea typeface="Arial"/>
                <a:cs typeface="Arial"/>
                <a:sym typeface="Arial"/>
              </a:defRPr>
            </a:lvl8pPr>
            <a:lvl9pPr marL="3291840" marR="0" lvl="8" indent="0" algn="l" rtl="0">
              <a:lnSpc>
                <a:spcPct val="100000"/>
              </a:lnSpc>
              <a:spcBef>
                <a:spcPts val="0"/>
              </a:spcBef>
              <a:spcAft>
                <a:spcPts val="0"/>
              </a:spcAft>
              <a:buClr>
                <a:schemeClr val="dk1"/>
              </a:buClr>
              <a:buSzPts val="2000"/>
              <a:buFont typeface="Arial"/>
              <a:buNone/>
              <a:defRPr sz="1620" b="0" i="0" u="none" strike="noStrike" cap="none">
                <a:solidFill>
                  <a:schemeClr val="dk1"/>
                </a:solidFill>
                <a:latin typeface="Arial"/>
                <a:ea typeface="Arial"/>
                <a:cs typeface="Arial"/>
                <a:sym typeface="Arial"/>
              </a:defRPr>
            </a:lvl9pPr>
          </a:lstStyle>
          <a:p>
            <a:endParaRPr/>
          </a:p>
        </p:txBody>
      </p:sp>
      <p:sp>
        <p:nvSpPr>
          <p:cNvPr id="154" name="Google Shape;154;p36"/>
          <p:cNvSpPr txBox="1">
            <a:spLocks noGrp="1"/>
          </p:cNvSpPr>
          <p:nvPr>
            <p:ph type="body" idx="2"/>
          </p:nvPr>
        </p:nvSpPr>
        <p:spPr>
          <a:xfrm>
            <a:off x="457200" y="1704175"/>
            <a:ext cx="6334200" cy="3176010"/>
          </a:xfrm>
          <a:prstGeom prst="rect">
            <a:avLst/>
          </a:prstGeom>
          <a:noFill/>
          <a:ln>
            <a:noFill/>
          </a:ln>
        </p:spPr>
        <p:txBody>
          <a:bodyPr spcFirstLastPara="1" wrap="square" lIns="91425" tIns="91425" rIns="91425" bIns="91425" anchor="t" anchorCtr="0">
            <a:noAutofit/>
          </a:bodyPr>
          <a:lstStyle>
            <a:lvl1pPr marL="411480" marR="0" lvl="0" indent="-297180" algn="l" rtl="0">
              <a:lnSpc>
                <a:spcPct val="130000"/>
              </a:lnSpc>
              <a:spcBef>
                <a:spcPts val="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1pPr>
            <a:lvl2pPr marL="822960" marR="0" lvl="1"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2pPr>
            <a:lvl3pPr marL="1234440" marR="0" lvl="2"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3pPr>
            <a:lvl4pPr marL="1645920" marR="0" lvl="3"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4pPr>
            <a:lvl5pPr marL="2057400" marR="0" lvl="4"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5pPr>
            <a:lvl6pPr marL="2468880" marR="0" lvl="5"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6pPr>
            <a:lvl7pPr marL="2880360" marR="0" lvl="6"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7pPr>
            <a:lvl8pPr marL="3291840" marR="0" lvl="7"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8pPr>
            <a:lvl9pPr marL="3703320" marR="0" lvl="8" indent="-297180" algn="l" rtl="0">
              <a:lnSpc>
                <a:spcPct val="130000"/>
              </a:lnSpc>
              <a:spcBef>
                <a:spcPts val="810"/>
              </a:spcBef>
              <a:spcAft>
                <a:spcPts val="81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9pPr>
          </a:lstStyle>
          <a:p>
            <a:endParaRPr/>
          </a:p>
        </p:txBody>
      </p:sp>
      <p:sp>
        <p:nvSpPr>
          <p:cNvPr id="155" name="Google Shape;155;p36"/>
          <p:cNvSpPr txBox="1">
            <a:spLocks noGrp="1"/>
          </p:cNvSpPr>
          <p:nvPr>
            <p:ph type="title"/>
          </p:nvPr>
        </p:nvSpPr>
        <p:spPr>
          <a:xfrm>
            <a:off x="457200" y="697575"/>
            <a:ext cx="8229600" cy="85752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4888"/>
              </a:buClr>
              <a:buSzPts val="1400"/>
              <a:buFont typeface="Open Sans"/>
              <a:buNone/>
              <a:defRPr sz="2520" b="1" i="0" u="none" strike="noStrike" cap="none">
                <a:solidFill>
                  <a:srgbClr val="004888"/>
                </a:solidFill>
                <a:latin typeface="Open Sans"/>
                <a:ea typeface="Open Sans"/>
                <a:cs typeface="Open Sans"/>
                <a:sym typeface="Open Sans"/>
              </a:defRPr>
            </a:lvl1pPr>
            <a:lvl2pPr lvl="1" indent="0" rtl="0">
              <a:spcBef>
                <a:spcPts val="0"/>
              </a:spcBef>
              <a:spcAft>
                <a:spcPts val="0"/>
              </a:spcAft>
              <a:buClr>
                <a:schemeClr val="dk1"/>
              </a:buClr>
              <a:buSzPts val="1400"/>
              <a:buFont typeface="Arial"/>
              <a:buNone/>
              <a:defRPr sz="3240" b="1">
                <a:solidFill>
                  <a:schemeClr val="dk1"/>
                </a:solidFill>
              </a:defRPr>
            </a:lvl2pPr>
            <a:lvl3pPr lvl="2" indent="0" rtl="0">
              <a:spcBef>
                <a:spcPts val="0"/>
              </a:spcBef>
              <a:spcAft>
                <a:spcPts val="0"/>
              </a:spcAft>
              <a:buClr>
                <a:schemeClr val="dk1"/>
              </a:buClr>
              <a:buSzPts val="1400"/>
              <a:buFont typeface="Arial"/>
              <a:buNone/>
              <a:defRPr sz="3240" b="1">
                <a:solidFill>
                  <a:schemeClr val="dk1"/>
                </a:solidFill>
              </a:defRPr>
            </a:lvl3pPr>
            <a:lvl4pPr lvl="3" indent="0" rtl="0">
              <a:spcBef>
                <a:spcPts val="0"/>
              </a:spcBef>
              <a:spcAft>
                <a:spcPts val="0"/>
              </a:spcAft>
              <a:buClr>
                <a:schemeClr val="dk1"/>
              </a:buClr>
              <a:buSzPts val="1400"/>
              <a:buFont typeface="Arial"/>
              <a:buNone/>
              <a:defRPr sz="3240" b="1">
                <a:solidFill>
                  <a:schemeClr val="dk1"/>
                </a:solidFill>
              </a:defRPr>
            </a:lvl4pPr>
            <a:lvl5pPr lvl="4" indent="0" rtl="0">
              <a:spcBef>
                <a:spcPts val="0"/>
              </a:spcBef>
              <a:spcAft>
                <a:spcPts val="0"/>
              </a:spcAft>
              <a:buClr>
                <a:schemeClr val="dk1"/>
              </a:buClr>
              <a:buSzPts val="1400"/>
              <a:buFont typeface="Arial"/>
              <a:buNone/>
              <a:defRPr sz="3240" b="1">
                <a:solidFill>
                  <a:schemeClr val="dk1"/>
                </a:solidFill>
              </a:defRPr>
            </a:lvl5pPr>
            <a:lvl6pPr lvl="5" indent="0" rtl="0">
              <a:spcBef>
                <a:spcPts val="0"/>
              </a:spcBef>
              <a:spcAft>
                <a:spcPts val="0"/>
              </a:spcAft>
              <a:buClr>
                <a:schemeClr val="dk1"/>
              </a:buClr>
              <a:buSzPts val="1400"/>
              <a:buFont typeface="Arial"/>
              <a:buNone/>
              <a:defRPr sz="3240" b="1">
                <a:solidFill>
                  <a:schemeClr val="dk1"/>
                </a:solidFill>
              </a:defRPr>
            </a:lvl6pPr>
            <a:lvl7pPr lvl="6" indent="0" rtl="0">
              <a:spcBef>
                <a:spcPts val="0"/>
              </a:spcBef>
              <a:spcAft>
                <a:spcPts val="0"/>
              </a:spcAft>
              <a:buClr>
                <a:schemeClr val="dk1"/>
              </a:buClr>
              <a:buSzPts val="1400"/>
              <a:buFont typeface="Arial"/>
              <a:buNone/>
              <a:defRPr sz="3240" b="1">
                <a:solidFill>
                  <a:schemeClr val="dk1"/>
                </a:solidFill>
              </a:defRPr>
            </a:lvl7pPr>
            <a:lvl8pPr lvl="7" indent="0" rtl="0">
              <a:spcBef>
                <a:spcPts val="0"/>
              </a:spcBef>
              <a:spcAft>
                <a:spcPts val="0"/>
              </a:spcAft>
              <a:buClr>
                <a:schemeClr val="dk1"/>
              </a:buClr>
              <a:buSzPts val="1400"/>
              <a:buFont typeface="Arial"/>
              <a:buNone/>
              <a:defRPr sz="3240" b="1">
                <a:solidFill>
                  <a:schemeClr val="dk1"/>
                </a:solidFill>
              </a:defRPr>
            </a:lvl8pPr>
            <a:lvl9pPr lvl="8" indent="0" rtl="0">
              <a:spcBef>
                <a:spcPts val="0"/>
              </a:spcBef>
              <a:spcAft>
                <a:spcPts val="0"/>
              </a:spcAft>
              <a:buClr>
                <a:schemeClr val="dk1"/>
              </a:buClr>
              <a:buSzPts val="1400"/>
              <a:buFont typeface="Arial"/>
              <a:buNone/>
              <a:defRPr sz="3240" b="1">
                <a:solidFill>
                  <a:schemeClr val="dk1"/>
                </a:solidFill>
              </a:defRPr>
            </a:lvl9pPr>
          </a:lstStyle>
          <a:p>
            <a:endParaRPr/>
          </a:p>
        </p:txBody>
      </p:sp>
    </p:spTree>
    <p:extLst>
      <p:ext uri="{BB962C8B-B14F-4D97-AF65-F5344CB8AC3E}">
        <p14:creationId xmlns:p14="http://schemas.microsoft.com/office/powerpoint/2010/main" val="30316162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ext - white background">
  <p:cSld name="Text - white background">
    <p:bg>
      <p:bgPr>
        <a:noFill/>
        <a:effectLst/>
      </p:bgPr>
    </p:bg>
    <p:spTree>
      <p:nvGrpSpPr>
        <p:cNvPr id="1" name="Shape 156"/>
        <p:cNvGrpSpPr/>
        <p:nvPr/>
      </p:nvGrpSpPr>
      <p:grpSpPr>
        <a:xfrm>
          <a:off x="0" y="0"/>
          <a:ext cx="0" cy="0"/>
          <a:chOff x="0" y="0"/>
          <a:chExt cx="0" cy="0"/>
        </a:xfrm>
      </p:grpSpPr>
      <p:sp>
        <p:nvSpPr>
          <p:cNvPr id="157" name="Google Shape;157;p37"/>
          <p:cNvSpPr txBox="1">
            <a:spLocks noGrp="1"/>
          </p:cNvSpPr>
          <p:nvPr>
            <p:ph type="title"/>
          </p:nvPr>
        </p:nvSpPr>
        <p:spPr>
          <a:xfrm>
            <a:off x="603250" y="445025"/>
            <a:ext cx="7905900" cy="61317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700"/>
            </a:lvl1pPr>
            <a:lvl2pPr lvl="1" rtl="0">
              <a:spcBef>
                <a:spcPts val="0"/>
              </a:spcBef>
              <a:spcAft>
                <a:spcPts val="0"/>
              </a:spcAft>
              <a:buClr>
                <a:srgbClr val="006278"/>
              </a:buClr>
              <a:buSzPts val="3000"/>
              <a:buNone/>
              <a:defRPr sz="2700">
                <a:solidFill>
                  <a:srgbClr val="006278"/>
                </a:solidFill>
              </a:defRPr>
            </a:lvl2pPr>
            <a:lvl3pPr lvl="2" rtl="0">
              <a:spcBef>
                <a:spcPts val="0"/>
              </a:spcBef>
              <a:spcAft>
                <a:spcPts val="0"/>
              </a:spcAft>
              <a:buClr>
                <a:srgbClr val="006278"/>
              </a:buClr>
              <a:buSzPts val="3000"/>
              <a:buNone/>
              <a:defRPr sz="2700">
                <a:solidFill>
                  <a:srgbClr val="006278"/>
                </a:solidFill>
              </a:defRPr>
            </a:lvl3pPr>
            <a:lvl4pPr lvl="3" rtl="0">
              <a:spcBef>
                <a:spcPts val="0"/>
              </a:spcBef>
              <a:spcAft>
                <a:spcPts val="0"/>
              </a:spcAft>
              <a:buClr>
                <a:srgbClr val="006278"/>
              </a:buClr>
              <a:buSzPts val="3000"/>
              <a:buNone/>
              <a:defRPr sz="2700">
                <a:solidFill>
                  <a:srgbClr val="006278"/>
                </a:solidFill>
              </a:defRPr>
            </a:lvl4pPr>
            <a:lvl5pPr lvl="4" rtl="0">
              <a:spcBef>
                <a:spcPts val="0"/>
              </a:spcBef>
              <a:spcAft>
                <a:spcPts val="0"/>
              </a:spcAft>
              <a:buClr>
                <a:srgbClr val="006278"/>
              </a:buClr>
              <a:buSzPts val="3000"/>
              <a:buNone/>
              <a:defRPr sz="2700">
                <a:solidFill>
                  <a:srgbClr val="006278"/>
                </a:solidFill>
              </a:defRPr>
            </a:lvl5pPr>
            <a:lvl6pPr lvl="5" rtl="0">
              <a:spcBef>
                <a:spcPts val="0"/>
              </a:spcBef>
              <a:spcAft>
                <a:spcPts val="0"/>
              </a:spcAft>
              <a:buClr>
                <a:srgbClr val="006278"/>
              </a:buClr>
              <a:buSzPts val="3000"/>
              <a:buNone/>
              <a:defRPr sz="2700">
                <a:solidFill>
                  <a:srgbClr val="006278"/>
                </a:solidFill>
              </a:defRPr>
            </a:lvl6pPr>
            <a:lvl7pPr lvl="6" rtl="0">
              <a:spcBef>
                <a:spcPts val="0"/>
              </a:spcBef>
              <a:spcAft>
                <a:spcPts val="0"/>
              </a:spcAft>
              <a:buClr>
                <a:srgbClr val="006278"/>
              </a:buClr>
              <a:buSzPts val="3000"/>
              <a:buNone/>
              <a:defRPr sz="2700">
                <a:solidFill>
                  <a:srgbClr val="006278"/>
                </a:solidFill>
              </a:defRPr>
            </a:lvl7pPr>
            <a:lvl8pPr lvl="7" rtl="0">
              <a:spcBef>
                <a:spcPts val="0"/>
              </a:spcBef>
              <a:spcAft>
                <a:spcPts val="0"/>
              </a:spcAft>
              <a:buClr>
                <a:srgbClr val="006278"/>
              </a:buClr>
              <a:buSzPts val="3000"/>
              <a:buNone/>
              <a:defRPr sz="2700">
                <a:solidFill>
                  <a:srgbClr val="006278"/>
                </a:solidFill>
              </a:defRPr>
            </a:lvl8pPr>
            <a:lvl9pPr lvl="8" rtl="0">
              <a:spcBef>
                <a:spcPts val="0"/>
              </a:spcBef>
              <a:spcAft>
                <a:spcPts val="0"/>
              </a:spcAft>
              <a:buClr>
                <a:srgbClr val="006278"/>
              </a:buClr>
              <a:buSzPts val="3000"/>
              <a:buNone/>
              <a:defRPr sz="2700">
                <a:solidFill>
                  <a:srgbClr val="006278"/>
                </a:solidFill>
              </a:defRPr>
            </a:lvl9pPr>
          </a:lstStyle>
          <a:p>
            <a:endParaRPr/>
          </a:p>
        </p:txBody>
      </p:sp>
      <p:sp>
        <p:nvSpPr>
          <p:cNvPr id="158" name="Google Shape;158;p37"/>
          <p:cNvSpPr txBox="1">
            <a:spLocks noGrp="1"/>
          </p:cNvSpPr>
          <p:nvPr>
            <p:ph type="body" idx="1"/>
          </p:nvPr>
        </p:nvSpPr>
        <p:spPr>
          <a:xfrm>
            <a:off x="603250" y="1246825"/>
            <a:ext cx="7905900" cy="3416310"/>
          </a:xfrm>
          <a:prstGeom prst="rect">
            <a:avLst/>
          </a:prstGeom>
        </p:spPr>
        <p:txBody>
          <a:bodyPr spcFirstLastPara="1" wrap="square" lIns="91425" tIns="91425" rIns="91425" bIns="91425" anchor="t" anchorCtr="0">
            <a:noAutofit/>
          </a:bodyPr>
          <a:lstStyle>
            <a:lvl1pPr marL="411480" lvl="0" indent="-205740" rtl="0">
              <a:spcBef>
                <a:spcPts val="360"/>
              </a:spcBef>
              <a:spcAft>
                <a:spcPts val="0"/>
              </a:spcAft>
              <a:buSzPts val="1400"/>
              <a:buNone/>
              <a:defRPr/>
            </a:lvl1pPr>
            <a:lvl2pPr marL="822960" lvl="1" indent="-205740" rtl="0">
              <a:spcBef>
                <a:spcPts val="900"/>
              </a:spcBef>
              <a:spcAft>
                <a:spcPts val="0"/>
              </a:spcAft>
              <a:buSzPts val="1400"/>
              <a:buNone/>
              <a:defRPr/>
            </a:lvl2pPr>
            <a:lvl3pPr marL="1234440" lvl="2" indent="-205740" rtl="0">
              <a:spcBef>
                <a:spcPts val="900"/>
              </a:spcBef>
              <a:spcAft>
                <a:spcPts val="0"/>
              </a:spcAft>
              <a:buSzPts val="1400"/>
              <a:buNone/>
              <a:defRPr/>
            </a:lvl3pPr>
            <a:lvl4pPr marL="1645920" lvl="3" indent="-205740" rtl="0">
              <a:spcBef>
                <a:spcPts val="900"/>
              </a:spcBef>
              <a:spcAft>
                <a:spcPts val="0"/>
              </a:spcAft>
              <a:buSzPts val="1400"/>
              <a:buNone/>
              <a:defRPr/>
            </a:lvl4pPr>
            <a:lvl5pPr marL="2057400" lvl="4" indent="-205740" rtl="0">
              <a:spcBef>
                <a:spcPts val="900"/>
              </a:spcBef>
              <a:spcAft>
                <a:spcPts val="0"/>
              </a:spcAft>
              <a:buSzPts val="1400"/>
              <a:buNone/>
              <a:defRPr/>
            </a:lvl5pPr>
            <a:lvl6pPr marL="2468880" lvl="5" indent="-320040" rtl="0">
              <a:spcBef>
                <a:spcPts val="900"/>
              </a:spcBef>
              <a:spcAft>
                <a:spcPts val="0"/>
              </a:spcAft>
              <a:buSzPts val="2000"/>
              <a:buChar char="•"/>
              <a:defRPr/>
            </a:lvl6pPr>
            <a:lvl7pPr marL="2880360" lvl="6" indent="-320040" rtl="0">
              <a:spcBef>
                <a:spcPts val="900"/>
              </a:spcBef>
              <a:spcAft>
                <a:spcPts val="0"/>
              </a:spcAft>
              <a:buSzPts val="2000"/>
              <a:buChar char="•"/>
              <a:defRPr/>
            </a:lvl7pPr>
            <a:lvl8pPr marL="3291840" lvl="7" indent="-320040" rtl="0">
              <a:spcBef>
                <a:spcPts val="900"/>
              </a:spcBef>
              <a:spcAft>
                <a:spcPts val="0"/>
              </a:spcAft>
              <a:buSzPts val="2000"/>
              <a:buChar char="•"/>
              <a:defRPr/>
            </a:lvl8pPr>
            <a:lvl9pPr marL="3703320" lvl="8" indent="-320040" rtl="0">
              <a:spcBef>
                <a:spcPts val="900"/>
              </a:spcBef>
              <a:spcAft>
                <a:spcPts val="900"/>
              </a:spcAft>
              <a:buSzPts val="2000"/>
              <a:buChar char="•"/>
              <a:defRPr/>
            </a:lvl9pPr>
          </a:lstStyle>
          <a:p>
            <a:endParaRPr/>
          </a:p>
        </p:txBody>
      </p:sp>
    </p:spTree>
    <p:extLst>
      <p:ext uri="{BB962C8B-B14F-4D97-AF65-F5344CB8AC3E}">
        <p14:creationId xmlns:p14="http://schemas.microsoft.com/office/powerpoint/2010/main" val="37841440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7. Timeline">
  <p:cSld name="7. Timeline">
    <p:spTree>
      <p:nvGrpSpPr>
        <p:cNvPr id="1" name="Shape 159"/>
        <p:cNvGrpSpPr/>
        <p:nvPr/>
      </p:nvGrpSpPr>
      <p:grpSpPr>
        <a:xfrm>
          <a:off x="0" y="0"/>
          <a:ext cx="0" cy="0"/>
          <a:chOff x="0" y="0"/>
          <a:chExt cx="0" cy="0"/>
        </a:xfrm>
      </p:grpSpPr>
      <p:cxnSp>
        <p:nvCxnSpPr>
          <p:cNvPr id="160" name="Google Shape;160;p38"/>
          <p:cNvCxnSpPr/>
          <p:nvPr/>
        </p:nvCxnSpPr>
        <p:spPr>
          <a:xfrm rot="10800000" flipH="1">
            <a:off x="662250" y="823995"/>
            <a:ext cx="7586400" cy="3666330"/>
          </a:xfrm>
          <a:prstGeom prst="curvedConnector3">
            <a:avLst>
              <a:gd name="adj1" fmla="val 50000"/>
            </a:avLst>
          </a:prstGeom>
          <a:noFill/>
          <a:ln w="38100" cap="flat" cmpd="sng">
            <a:solidFill>
              <a:srgbClr val="9A1D4E"/>
            </a:solidFill>
            <a:prstDash val="solid"/>
            <a:round/>
            <a:headEnd type="none" w="med" len="med"/>
            <a:tailEnd type="none" w="med" len="med"/>
          </a:ln>
        </p:spPr>
      </p:cxnSp>
      <p:sp>
        <p:nvSpPr>
          <p:cNvPr id="161" name="Google Shape;161;p38"/>
          <p:cNvSpPr txBox="1">
            <a:spLocks noGrp="1"/>
          </p:cNvSpPr>
          <p:nvPr>
            <p:ph type="body" idx="1"/>
          </p:nvPr>
        </p:nvSpPr>
        <p:spPr>
          <a:xfrm>
            <a:off x="5101500" y="2141275"/>
            <a:ext cx="2055600" cy="1065960"/>
          </a:xfrm>
          <a:prstGeom prst="rect">
            <a:avLst/>
          </a:prstGeom>
        </p:spPr>
        <p:txBody>
          <a:bodyPr spcFirstLastPara="1" wrap="square" lIns="91425" tIns="91425" rIns="91425" bIns="91425" anchor="t" anchorCtr="0">
            <a:noAutofit/>
          </a:bodyPr>
          <a:lstStyle>
            <a:lvl1pPr marL="411480" lvl="0" indent="-205740" rtl="0">
              <a:lnSpc>
                <a:spcPct val="100000"/>
              </a:lnSpc>
              <a:spcBef>
                <a:spcPts val="360"/>
              </a:spcBef>
              <a:spcAft>
                <a:spcPts val="0"/>
              </a:spcAft>
              <a:buSzPts val="1400"/>
              <a:buNone/>
              <a:defRPr sz="1260"/>
            </a:lvl1pPr>
            <a:lvl2pPr marL="822960" lvl="1" indent="-205740" rtl="0">
              <a:lnSpc>
                <a:spcPct val="100000"/>
              </a:lnSpc>
              <a:spcBef>
                <a:spcPts val="360"/>
              </a:spcBef>
              <a:spcAft>
                <a:spcPts val="0"/>
              </a:spcAft>
              <a:buSzPts val="1400"/>
              <a:buNone/>
              <a:defRPr sz="1260"/>
            </a:lvl2pPr>
            <a:lvl3pPr marL="1234440" lvl="2" indent="-205740" rtl="0">
              <a:lnSpc>
                <a:spcPct val="100000"/>
              </a:lnSpc>
              <a:spcBef>
                <a:spcPts val="360"/>
              </a:spcBef>
              <a:spcAft>
                <a:spcPts val="0"/>
              </a:spcAft>
              <a:buSzPts val="1400"/>
              <a:buNone/>
              <a:defRPr sz="1260"/>
            </a:lvl3pPr>
            <a:lvl4pPr marL="1645920" lvl="3" indent="-205740" rtl="0">
              <a:lnSpc>
                <a:spcPct val="100000"/>
              </a:lnSpc>
              <a:spcBef>
                <a:spcPts val="360"/>
              </a:spcBef>
              <a:spcAft>
                <a:spcPts val="0"/>
              </a:spcAft>
              <a:buSzPts val="1400"/>
              <a:buNone/>
              <a:defRPr sz="1260"/>
            </a:lvl4pPr>
            <a:lvl5pPr marL="2057400" lvl="4" indent="-205740" rtl="0">
              <a:lnSpc>
                <a:spcPct val="100000"/>
              </a:lnSpc>
              <a:spcBef>
                <a:spcPts val="360"/>
              </a:spcBef>
              <a:spcAft>
                <a:spcPts val="0"/>
              </a:spcAft>
              <a:buSzPts val="1400"/>
              <a:buNone/>
              <a:defRPr sz="1260"/>
            </a:lvl5pPr>
            <a:lvl6pPr marL="2468880" lvl="5" indent="-285750" rtl="0">
              <a:lnSpc>
                <a:spcPct val="100000"/>
              </a:lnSpc>
              <a:spcBef>
                <a:spcPts val="360"/>
              </a:spcBef>
              <a:spcAft>
                <a:spcPts val="0"/>
              </a:spcAft>
              <a:buSzPts val="1400"/>
              <a:buChar char="•"/>
              <a:defRPr sz="1260"/>
            </a:lvl6pPr>
            <a:lvl7pPr marL="2880360" lvl="6" indent="-285750" rtl="0">
              <a:lnSpc>
                <a:spcPct val="100000"/>
              </a:lnSpc>
              <a:spcBef>
                <a:spcPts val="360"/>
              </a:spcBef>
              <a:spcAft>
                <a:spcPts val="0"/>
              </a:spcAft>
              <a:buSzPts val="1400"/>
              <a:buChar char="•"/>
              <a:defRPr sz="1260"/>
            </a:lvl7pPr>
            <a:lvl8pPr marL="3291840" lvl="7" indent="-285750" rtl="0">
              <a:lnSpc>
                <a:spcPct val="100000"/>
              </a:lnSpc>
              <a:spcBef>
                <a:spcPts val="360"/>
              </a:spcBef>
              <a:spcAft>
                <a:spcPts val="0"/>
              </a:spcAft>
              <a:buSzPts val="1400"/>
              <a:buChar char="•"/>
              <a:defRPr sz="1260"/>
            </a:lvl8pPr>
            <a:lvl9pPr marL="3703320" lvl="8" indent="-285750" rtl="0">
              <a:lnSpc>
                <a:spcPct val="100000"/>
              </a:lnSpc>
              <a:spcBef>
                <a:spcPts val="360"/>
              </a:spcBef>
              <a:spcAft>
                <a:spcPts val="0"/>
              </a:spcAft>
              <a:buSzPts val="1400"/>
              <a:buChar char="•"/>
              <a:defRPr sz="1260"/>
            </a:lvl9pPr>
          </a:lstStyle>
          <a:p>
            <a:endParaRPr/>
          </a:p>
        </p:txBody>
      </p:sp>
      <p:sp>
        <p:nvSpPr>
          <p:cNvPr id="162" name="Google Shape;162;p38"/>
          <p:cNvSpPr txBox="1">
            <a:spLocks noGrp="1"/>
          </p:cNvSpPr>
          <p:nvPr>
            <p:ph type="body" idx="2"/>
          </p:nvPr>
        </p:nvSpPr>
        <p:spPr>
          <a:xfrm>
            <a:off x="3904000" y="3340038"/>
            <a:ext cx="2055600" cy="828900"/>
          </a:xfrm>
          <a:prstGeom prst="rect">
            <a:avLst/>
          </a:prstGeom>
        </p:spPr>
        <p:txBody>
          <a:bodyPr spcFirstLastPara="1" wrap="square" lIns="91425" tIns="91425" rIns="91425" bIns="91425" anchor="t" anchorCtr="0">
            <a:noAutofit/>
          </a:bodyPr>
          <a:lstStyle>
            <a:lvl1pPr marL="411480" lvl="0" indent="-205740" rtl="0">
              <a:lnSpc>
                <a:spcPct val="100000"/>
              </a:lnSpc>
              <a:spcBef>
                <a:spcPts val="360"/>
              </a:spcBef>
              <a:spcAft>
                <a:spcPts val="0"/>
              </a:spcAft>
              <a:buSzPts val="1400"/>
              <a:buNone/>
              <a:defRPr sz="1260"/>
            </a:lvl1pPr>
            <a:lvl2pPr marL="822960" lvl="1" indent="-205740" rtl="0">
              <a:lnSpc>
                <a:spcPct val="100000"/>
              </a:lnSpc>
              <a:spcBef>
                <a:spcPts val="360"/>
              </a:spcBef>
              <a:spcAft>
                <a:spcPts val="0"/>
              </a:spcAft>
              <a:buSzPts val="1400"/>
              <a:buNone/>
              <a:defRPr sz="1260"/>
            </a:lvl2pPr>
            <a:lvl3pPr marL="1234440" lvl="2" indent="-205740" rtl="0">
              <a:lnSpc>
                <a:spcPct val="100000"/>
              </a:lnSpc>
              <a:spcBef>
                <a:spcPts val="360"/>
              </a:spcBef>
              <a:spcAft>
                <a:spcPts val="0"/>
              </a:spcAft>
              <a:buSzPts val="1400"/>
              <a:buNone/>
              <a:defRPr sz="1260"/>
            </a:lvl3pPr>
            <a:lvl4pPr marL="1645920" lvl="3" indent="-205740" rtl="0">
              <a:lnSpc>
                <a:spcPct val="100000"/>
              </a:lnSpc>
              <a:spcBef>
                <a:spcPts val="360"/>
              </a:spcBef>
              <a:spcAft>
                <a:spcPts val="0"/>
              </a:spcAft>
              <a:buSzPts val="1400"/>
              <a:buNone/>
              <a:defRPr sz="1260"/>
            </a:lvl4pPr>
            <a:lvl5pPr marL="2057400" lvl="4" indent="-205740" rtl="0">
              <a:lnSpc>
                <a:spcPct val="100000"/>
              </a:lnSpc>
              <a:spcBef>
                <a:spcPts val="360"/>
              </a:spcBef>
              <a:spcAft>
                <a:spcPts val="0"/>
              </a:spcAft>
              <a:buSzPts val="1400"/>
              <a:buNone/>
              <a:defRPr sz="1260"/>
            </a:lvl5pPr>
            <a:lvl6pPr marL="2468880" lvl="5" indent="-285750" rtl="0">
              <a:lnSpc>
                <a:spcPct val="100000"/>
              </a:lnSpc>
              <a:spcBef>
                <a:spcPts val="360"/>
              </a:spcBef>
              <a:spcAft>
                <a:spcPts val="0"/>
              </a:spcAft>
              <a:buSzPts val="1400"/>
              <a:buChar char="•"/>
              <a:defRPr sz="1260"/>
            </a:lvl6pPr>
            <a:lvl7pPr marL="2880360" lvl="6" indent="-285750" rtl="0">
              <a:lnSpc>
                <a:spcPct val="100000"/>
              </a:lnSpc>
              <a:spcBef>
                <a:spcPts val="360"/>
              </a:spcBef>
              <a:spcAft>
                <a:spcPts val="0"/>
              </a:spcAft>
              <a:buSzPts val="1400"/>
              <a:buChar char="•"/>
              <a:defRPr sz="1260"/>
            </a:lvl7pPr>
            <a:lvl8pPr marL="3291840" lvl="7" indent="-285750" rtl="0">
              <a:lnSpc>
                <a:spcPct val="100000"/>
              </a:lnSpc>
              <a:spcBef>
                <a:spcPts val="360"/>
              </a:spcBef>
              <a:spcAft>
                <a:spcPts val="0"/>
              </a:spcAft>
              <a:buSzPts val="1400"/>
              <a:buChar char="•"/>
              <a:defRPr sz="1260"/>
            </a:lvl8pPr>
            <a:lvl9pPr marL="3703320" lvl="8" indent="-285750" rtl="0">
              <a:lnSpc>
                <a:spcPct val="100000"/>
              </a:lnSpc>
              <a:spcBef>
                <a:spcPts val="360"/>
              </a:spcBef>
              <a:spcAft>
                <a:spcPts val="0"/>
              </a:spcAft>
              <a:buSzPts val="1400"/>
              <a:buChar char="•"/>
              <a:defRPr sz="1260"/>
            </a:lvl9pPr>
          </a:lstStyle>
          <a:p>
            <a:endParaRPr/>
          </a:p>
        </p:txBody>
      </p:sp>
      <p:sp>
        <p:nvSpPr>
          <p:cNvPr id="163" name="Google Shape;163;p38"/>
          <p:cNvSpPr txBox="1">
            <a:spLocks noGrp="1"/>
          </p:cNvSpPr>
          <p:nvPr>
            <p:ph type="body" idx="3"/>
          </p:nvPr>
        </p:nvSpPr>
        <p:spPr>
          <a:xfrm>
            <a:off x="2341075" y="4301800"/>
            <a:ext cx="2055600" cy="828900"/>
          </a:xfrm>
          <a:prstGeom prst="rect">
            <a:avLst/>
          </a:prstGeom>
        </p:spPr>
        <p:txBody>
          <a:bodyPr spcFirstLastPara="1" wrap="square" lIns="91425" tIns="91425" rIns="91425" bIns="91425" anchor="t" anchorCtr="0">
            <a:noAutofit/>
          </a:bodyPr>
          <a:lstStyle>
            <a:lvl1pPr marL="411480" lvl="0" indent="-205740" rtl="0">
              <a:lnSpc>
                <a:spcPct val="100000"/>
              </a:lnSpc>
              <a:spcBef>
                <a:spcPts val="360"/>
              </a:spcBef>
              <a:spcAft>
                <a:spcPts val="0"/>
              </a:spcAft>
              <a:buSzPts val="1400"/>
              <a:buNone/>
              <a:defRPr sz="1260"/>
            </a:lvl1pPr>
            <a:lvl2pPr marL="822960" lvl="1" indent="-205740" rtl="0">
              <a:lnSpc>
                <a:spcPct val="100000"/>
              </a:lnSpc>
              <a:spcBef>
                <a:spcPts val="360"/>
              </a:spcBef>
              <a:spcAft>
                <a:spcPts val="0"/>
              </a:spcAft>
              <a:buSzPts val="1400"/>
              <a:buNone/>
              <a:defRPr sz="1260"/>
            </a:lvl2pPr>
            <a:lvl3pPr marL="1234440" lvl="2" indent="-205740" rtl="0">
              <a:lnSpc>
                <a:spcPct val="100000"/>
              </a:lnSpc>
              <a:spcBef>
                <a:spcPts val="360"/>
              </a:spcBef>
              <a:spcAft>
                <a:spcPts val="0"/>
              </a:spcAft>
              <a:buSzPts val="1400"/>
              <a:buNone/>
              <a:defRPr sz="1260"/>
            </a:lvl3pPr>
            <a:lvl4pPr marL="1645920" lvl="3" indent="-205740" rtl="0">
              <a:lnSpc>
                <a:spcPct val="100000"/>
              </a:lnSpc>
              <a:spcBef>
                <a:spcPts val="360"/>
              </a:spcBef>
              <a:spcAft>
                <a:spcPts val="0"/>
              </a:spcAft>
              <a:buSzPts val="1400"/>
              <a:buNone/>
              <a:defRPr sz="1260"/>
            </a:lvl4pPr>
            <a:lvl5pPr marL="2057400" lvl="4" indent="-205740" rtl="0">
              <a:lnSpc>
                <a:spcPct val="100000"/>
              </a:lnSpc>
              <a:spcBef>
                <a:spcPts val="360"/>
              </a:spcBef>
              <a:spcAft>
                <a:spcPts val="0"/>
              </a:spcAft>
              <a:buSzPts val="1400"/>
              <a:buNone/>
              <a:defRPr sz="1260"/>
            </a:lvl5pPr>
            <a:lvl6pPr marL="2468880" lvl="5" indent="-285750" rtl="0">
              <a:lnSpc>
                <a:spcPct val="100000"/>
              </a:lnSpc>
              <a:spcBef>
                <a:spcPts val="360"/>
              </a:spcBef>
              <a:spcAft>
                <a:spcPts val="0"/>
              </a:spcAft>
              <a:buSzPts val="1400"/>
              <a:buChar char="•"/>
              <a:defRPr sz="1260"/>
            </a:lvl6pPr>
            <a:lvl7pPr marL="2880360" lvl="6" indent="-285750" rtl="0">
              <a:lnSpc>
                <a:spcPct val="100000"/>
              </a:lnSpc>
              <a:spcBef>
                <a:spcPts val="360"/>
              </a:spcBef>
              <a:spcAft>
                <a:spcPts val="0"/>
              </a:spcAft>
              <a:buSzPts val="1400"/>
              <a:buChar char="•"/>
              <a:defRPr sz="1260"/>
            </a:lvl7pPr>
            <a:lvl8pPr marL="3291840" lvl="7" indent="-285750" rtl="0">
              <a:lnSpc>
                <a:spcPct val="100000"/>
              </a:lnSpc>
              <a:spcBef>
                <a:spcPts val="360"/>
              </a:spcBef>
              <a:spcAft>
                <a:spcPts val="0"/>
              </a:spcAft>
              <a:buSzPts val="1400"/>
              <a:buChar char="•"/>
              <a:defRPr sz="1260"/>
            </a:lvl8pPr>
            <a:lvl9pPr marL="3703320" lvl="8" indent="-285750" rtl="0">
              <a:lnSpc>
                <a:spcPct val="100000"/>
              </a:lnSpc>
              <a:spcBef>
                <a:spcPts val="360"/>
              </a:spcBef>
              <a:spcAft>
                <a:spcPts val="0"/>
              </a:spcAft>
              <a:buSzPts val="1400"/>
              <a:buChar char="•"/>
              <a:defRPr sz="1260"/>
            </a:lvl9pPr>
          </a:lstStyle>
          <a:p>
            <a:endParaRPr/>
          </a:p>
        </p:txBody>
      </p:sp>
      <p:cxnSp>
        <p:nvCxnSpPr>
          <p:cNvPr id="164" name="Google Shape;164;p38"/>
          <p:cNvCxnSpPr/>
          <p:nvPr/>
        </p:nvCxnSpPr>
        <p:spPr>
          <a:xfrm rot="10800000">
            <a:off x="0" y="4490325"/>
            <a:ext cx="667200" cy="0"/>
          </a:xfrm>
          <a:prstGeom prst="straightConnector1">
            <a:avLst/>
          </a:prstGeom>
          <a:noFill/>
          <a:ln w="38100" cap="flat" cmpd="sng">
            <a:solidFill>
              <a:srgbClr val="9A1D4E"/>
            </a:solidFill>
            <a:prstDash val="solid"/>
            <a:round/>
            <a:headEnd type="none" w="med" len="med"/>
            <a:tailEnd type="none" w="med" len="med"/>
          </a:ln>
        </p:spPr>
      </p:cxnSp>
      <p:cxnSp>
        <p:nvCxnSpPr>
          <p:cNvPr id="165" name="Google Shape;165;p38"/>
          <p:cNvCxnSpPr/>
          <p:nvPr/>
        </p:nvCxnSpPr>
        <p:spPr>
          <a:xfrm>
            <a:off x="8201100" y="824025"/>
            <a:ext cx="942900" cy="0"/>
          </a:xfrm>
          <a:prstGeom prst="straightConnector1">
            <a:avLst/>
          </a:prstGeom>
          <a:noFill/>
          <a:ln w="38100" cap="flat" cmpd="sng">
            <a:solidFill>
              <a:srgbClr val="9A1D4E"/>
            </a:solidFill>
            <a:prstDash val="solid"/>
            <a:round/>
            <a:headEnd type="none" w="med" len="med"/>
            <a:tailEnd type="none" w="med" len="med"/>
          </a:ln>
        </p:spPr>
      </p:cxnSp>
      <p:sp>
        <p:nvSpPr>
          <p:cNvPr id="166" name="Google Shape;166;p38"/>
          <p:cNvSpPr txBox="1">
            <a:spLocks noGrp="1"/>
          </p:cNvSpPr>
          <p:nvPr>
            <p:ph type="body" idx="4"/>
          </p:nvPr>
        </p:nvSpPr>
        <p:spPr>
          <a:xfrm>
            <a:off x="6854825" y="1139450"/>
            <a:ext cx="2055600" cy="1065960"/>
          </a:xfrm>
          <a:prstGeom prst="rect">
            <a:avLst/>
          </a:prstGeom>
        </p:spPr>
        <p:txBody>
          <a:bodyPr spcFirstLastPara="1" wrap="square" lIns="91425" tIns="91425" rIns="91425" bIns="91425" anchor="t" anchorCtr="0">
            <a:noAutofit/>
          </a:bodyPr>
          <a:lstStyle>
            <a:lvl1pPr marL="411480" lvl="0" indent="-205740" rtl="0">
              <a:lnSpc>
                <a:spcPct val="100000"/>
              </a:lnSpc>
              <a:spcBef>
                <a:spcPts val="360"/>
              </a:spcBef>
              <a:spcAft>
                <a:spcPts val="0"/>
              </a:spcAft>
              <a:buSzPts val="1400"/>
              <a:buNone/>
              <a:defRPr sz="1260"/>
            </a:lvl1pPr>
            <a:lvl2pPr marL="822960" lvl="1" indent="-205740" rtl="0">
              <a:lnSpc>
                <a:spcPct val="100000"/>
              </a:lnSpc>
              <a:spcBef>
                <a:spcPts val="360"/>
              </a:spcBef>
              <a:spcAft>
                <a:spcPts val="0"/>
              </a:spcAft>
              <a:buSzPts val="1400"/>
              <a:buNone/>
              <a:defRPr sz="1260"/>
            </a:lvl2pPr>
            <a:lvl3pPr marL="1234440" lvl="2" indent="-205740" rtl="0">
              <a:lnSpc>
                <a:spcPct val="100000"/>
              </a:lnSpc>
              <a:spcBef>
                <a:spcPts val="360"/>
              </a:spcBef>
              <a:spcAft>
                <a:spcPts val="0"/>
              </a:spcAft>
              <a:buSzPts val="1400"/>
              <a:buNone/>
              <a:defRPr sz="1260"/>
            </a:lvl3pPr>
            <a:lvl4pPr marL="1645920" lvl="3" indent="-205740" rtl="0">
              <a:lnSpc>
                <a:spcPct val="100000"/>
              </a:lnSpc>
              <a:spcBef>
                <a:spcPts val="360"/>
              </a:spcBef>
              <a:spcAft>
                <a:spcPts val="0"/>
              </a:spcAft>
              <a:buSzPts val="1400"/>
              <a:buNone/>
              <a:defRPr sz="1260"/>
            </a:lvl4pPr>
            <a:lvl5pPr marL="2057400" lvl="4" indent="-205740" rtl="0">
              <a:lnSpc>
                <a:spcPct val="100000"/>
              </a:lnSpc>
              <a:spcBef>
                <a:spcPts val="360"/>
              </a:spcBef>
              <a:spcAft>
                <a:spcPts val="0"/>
              </a:spcAft>
              <a:buSzPts val="1400"/>
              <a:buNone/>
              <a:defRPr sz="1260"/>
            </a:lvl5pPr>
            <a:lvl6pPr marL="2468880" lvl="5" indent="-285750" rtl="0">
              <a:lnSpc>
                <a:spcPct val="100000"/>
              </a:lnSpc>
              <a:spcBef>
                <a:spcPts val="360"/>
              </a:spcBef>
              <a:spcAft>
                <a:spcPts val="0"/>
              </a:spcAft>
              <a:buSzPts val="1400"/>
              <a:buChar char="•"/>
              <a:defRPr sz="1260"/>
            </a:lvl6pPr>
            <a:lvl7pPr marL="2880360" lvl="6" indent="-285750" rtl="0">
              <a:lnSpc>
                <a:spcPct val="100000"/>
              </a:lnSpc>
              <a:spcBef>
                <a:spcPts val="360"/>
              </a:spcBef>
              <a:spcAft>
                <a:spcPts val="0"/>
              </a:spcAft>
              <a:buSzPts val="1400"/>
              <a:buChar char="•"/>
              <a:defRPr sz="1260"/>
            </a:lvl7pPr>
            <a:lvl8pPr marL="3291840" lvl="7" indent="-285750" rtl="0">
              <a:lnSpc>
                <a:spcPct val="100000"/>
              </a:lnSpc>
              <a:spcBef>
                <a:spcPts val="360"/>
              </a:spcBef>
              <a:spcAft>
                <a:spcPts val="0"/>
              </a:spcAft>
              <a:buSzPts val="1400"/>
              <a:buChar char="•"/>
              <a:defRPr sz="1260"/>
            </a:lvl8pPr>
            <a:lvl9pPr marL="3703320" lvl="8" indent="-285750" rtl="0">
              <a:lnSpc>
                <a:spcPct val="100000"/>
              </a:lnSpc>
              <a:spcBef>
                <a:spcPts val="360"/>
              </a:spcBef>
              <a:spcAft>
                <a:spcPts val="0"/>
              </a:spcAft>
              <a:buSzPts val="1400"/>
              <a:buChar char="•"/>
              <a:defRPr sz="1260"/>
            </a:lvl9pPr>
          </a:lstStyle>
          <a:p>
            <a:endParaRPr/>
          </a:p>
        </p:txBody>
      </p:sp>
      <p:sp>
        <p:nvSpPr>
          <p:cNvPr id="167" name="Google Shape;167;p38"/>
          <p:cNvSpPr/>
          <p:nvPr/>
        </p:nvSpPr>
        <p:spPr>
          <a:xfrm>
            <a:off x="1982575" y="4074248"/>
            <a:ext cx="371400" cy="352620"/>
          </a:xfrm>
          <a:prstGeom prst="ellipse">
            <a:avLst/>
          </a:prstGeom>
          <a:solidFill>
            <a:srgbClr val="9A1D4E"/>
          </a:solidFill>
          <a:ln w="9525" cap="flat" cmpd="sng">
            <a:solidFill>
              <a:srgbClr val="9A1D4E"/>
            </a:solidFill>
            <a:prstDash val="solid"/>
            <a:round/>
            <a:headEnd type="none" w="sm" len="sm"/>
            <a:tailEnd type="none" w="sm" len="sm"/>
          </a:ln>
        </p:spPr>
        <p:txBody>
          <a:bodyPr spcFirstLastPara="1" wrap="square" lIns="82283" tIns="82283" rIns="82283" bIns="82283" anchor="ctr" anchorCtr="0">
            <a:noAutofit/>
          </a:bodyPr>
          <a:lstStyle/>
          <a:p>
            <a:pPr marL="0" lvl="0" indent="0" algn="l" rtl="0">
              <a:spcBef>
                <a:spcPts val="0"/>
              </a:spcBef>
              <a:spcAft>
                <a:spcPts val="0"/>
              </a:spcAft>
              <a:buNone/>
            </a:pPr>
            <a:endParaRPr sz="1620"/>
          </a:p>
        </p:txBody>
      </p:sp>
      <p:sp>
        <p:nvSpPr>
          <p:cNvPr id="168" name="Google Shape;168;p38"/>
          <p:cNvSpPr/>
          <p:nvPr/>
        </p:nvSpPr>
        <p:spPr>
          <a:xfrm>
            <a:off x="3511900" y="3175900"/>
            <a:ext cx="371400" cy="352620"/>
          </a:xfrm>
          <a:prstGeom prst="ellipse">
            <a:avLst/>
          </a:prstGeom>
          <a:solidFill>
            <a:srgbClr val="9A1D4E"/>
          </a:solidFill>
          <a:ln w="9525" cap="flat" cmpd="sng">
            <a:solidFill>
              <a:srgbClr val="9A1D4E"/>
            </a:solidFill>
            <a:prstDash val="solid"/>
            <a:round/>
            <a:headEnd type="none" w="sm" len="sm"/>
            <a:tailEnd type="none" w="sm" len="sm"/>
          </a:ln>
        </p:spPr>
        <p:txBody>
          <a:bodyPr spcFirstLastPara="1" wrap="square" lIns="82283" tIns="82283" rIns="82283" bIns="82283" anchor="ctr" anchorCtr="0">
            <a:noAutofit/>
          </a:bodyPr>
          <a:lstStyle/>
          <a:p>
            <a:pPr marL="0" lvl="0" indent="0" algn="l" rtl="0">
              <a:spcBef>
                <a:spcPts val="0"/>
              </a:spcBef>
              <a:spcAft>
                <a:spcPts val="0"/>
              </a:spcAft>
              <a:buNone/>
            </a:pPr>
            <a:endParaRPr sz="1620"/>
          </a:p>
        </p:txBody>
      </p:sp>
      <p:sp>
        <p:nvSpPr>
          <p:cNvPr id="169" name="Google Shape;169;p38"/>
          <p:cNvSpPr/>
          <p:nvPr/>
        </p:nvSpPr>
        <p:spPr>
          <a:xfrm>
            <a:off x="5029200" y="1777375"/>
            <a:ext cx="371400" cy="352620"/>
          </a:xfrm>
          <a:prstGeom prst="ellipse">
            <a:avLst/>
          </a:prstGeom>
          <a:solidFill>
            <a:srgbClr val="9A1D4E"/>
          </a:solidFill>
          <a:ln w="9525" cap="flat" cmpd="sng">
            <a:solidFill>
              <a:srgbClr val="9A1D4E"/>
            </a:solidFill>
            <a:prstDash val="solid"/>
            <a:round/>
            <a:headEnd type="none" w="sm" len="sm"/>
            <a:tailEnd type="none" w="sm" len="sm"/>
          </a:ln>
        </p:spPr>
        <p:txBody>
          <a:bodyPr spcFirstLastPara="1" wrap="square" lIns="82283" tIns="82283" rIns="82283" bIns="82283" anchor="ctr" anchorCtr="0">
            <a:noAutofit/>
          </a:bodyPr>
          <a:lstStyle/>
          <a:p>
            <a:pPr marL="0" lvl="0" indent="0" algn="l" rtl="0">
              <a:spcBef>
                <a:spcPts val="0"/>
              </a:spcBef>
              <a:spcAft>
                <a:spcPts val="0"/>
              </a:spcAft>
              <a:buNone/>
            </a:pPr>
            <a:endParaRPr sz="1620"/>
          </a:p>
        </p:txBody>
      </p:sp>
      <p:sp>
        <p:nvSpPr>
          <p:cNvPr id="170" name="Google Shape;170;p38"/>
          <p:cNvSpPr/>
          <p:nvPr/>
        </p:nvSpPr>
        <p:spPr>
          <a:xfrm>
            <a:off x="6457950" y="891550"/>
            <a:ext cx="371400" cy="352620"/>
          </a:xfrm>
          <a:prstGeom prst="ellipse">
            <a:avLst/>
          </a:prstGeom>
          <a:solidFill>
            <a:srgbClr val="9A1D4E"/>
          </a:solidFill>
          <a:ln w="9525" cap="flat" cmpd="sng">
            <a:solidFill>
              <a:srgbClr val="9A1D4E"/>
            </a:solidFill>
            <a:prstDash val="solid"/>
            <a:round/>
            <a:headEnd type="none" w="sm" len="sm"/>
            <a:tailEnd type="none" w="sm" len="sm"/>
          </a:ln>
        </p:spPr>
        <p:txBody>
          <a:bodyPr spcFirstLastPara="1" wrap="square" lIns="82283" tIns="82283" rIns="82283" bIns="82283" anchor="ctr" anchorCtr="0">
            <a:noAutofit/>
          </a:bodyPr>
          <a:lstStyle/>
          <a:p>
            <a:pPr marL="0" lvl="0" indent="0" algn="l" rtl="0">
              <a:spcBef>
                <a:spcPts val="0"/>
              </a:spcBef>
              <a:spcAft>
                <a:spcPts val="0"/>
              </a:spcAft>
              <a:buNone/>
            </a:pPr>
            <a:endParaRPr sz="1620"/>
          </a:p>
        </p:txBody>
      </p:sp>
      <p:sp>
        <p:nvSpPr>
          <p:cNvPr id="171" name="Google Shape;171;p38"/>
          <p:cNvSpPr txBox="1">
            <a:spLocks noGrp="1"/>
          </p:cNvSpPr>
          <p:nvPr>
            <p:ph type="title"/>
          </p:nvPr>
        </p:nvSpPr>
        <p:spPr>
          <a:xfrm>
            <a:off x="540000" y="463800"/>
            <a:ext cx="7897200" cy="622080"/>
          </a:xfrm>
          <a:prstGeom prst="rect">
            <a:avLst/>
          </a:prstGeom>
        </p:spPr>
        <p:txBody>
          <a:bodyPr spcFirstLastPara="1" wrap="square" lIns="91425" tIns="91425" rIns="91425" bIns="91425" anchor="t" anchorCtr="0">
            <a:noAutofit/>
          </a:bodyPr>
          <a:lstStyle>
            <a:lvl1pPr lvl="0" rtl="0">
              <a:spcBef>
                <a:spcPts val="0"/>
              </a:spcBef>
              <a:spcAft>
                <a:spcPts val="0"/>
              </a:spcAft>
              <a:buNone/>
              <a:defRPr>
                <a:highlight>
                  <a:srgbClr val="D4E5EF"/>
                </a:high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19270258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8. Graph / chart">
  <p:cSld name="8. Graph / chart">
    <p:spTree>
      <p:nvGrpSpPr>
        <p:cNvPr id="1" name="Shape 172"/>
        <p:cNvGrpSpPr/>
        <p:nvPr/>
      </p:nvGrpSpPr>
      <p:grpSpPr>
        <a:xfrm>
          <a:off x="0" y="0"/>
          <a:ext cx="0" cy="0"/>
          <a:chOff x="0" y="0"/>
          <a:chExt cx="0" cy="0"/>
        </a:xfrm>
      </p:grpSpPr>
      <p:sp>
        <p:nvSpPr>
          <p:cNvPr id="173" name="Google Shape;173;p39"/>
          <p:cNvSpPr/>
          <p:nvPr/>
        </p:nvSpPr>
        <p:spPr>
          <a:xfrm>
            <a:off x="0" y="-11675"/>
            <a:ext cx="3617100" cy="5175090"/>
          </a:xfrm>
          <a:prstGeom prst="rect">
            <a:avLst/>
          </a:prstGeom>
          <a:solidFill>
            <a:srgbClr val="9A1D4E"/>
          </a:solidFill>
          <a:ln>
            <a:noFill/>
          </a:ln>
        </p:spPr>
        <p:txBody>
          <a:bodyPr spcFirstLastPara="1" wrap="square" lIns="82283" tIns="82283" rIns="82283" bIns="82283" anchor="ctr" anchorCtr="0">
            <a:noAutofit/>
          </a:bodyPr>
          <a:lstStyle/>
          <a:p>
            <a:pPr marL="0" lvl="0" indent="0" algn="l" rtl="0">
              <a:spcBef>
                <a:spcPts val="0"/>
              </a:spcBef>
              <a:spcAft>
                <a:spcPts val="0"/>
              </a:spcAft>
              <a:buNone/>
            </a:pPr>
            <a:endParaRPr sz="1620">
              <a:solidFill>
                <a:srgbClr val="FCCEBA"/>
              </a:solidFill>
            </a:endParaRPr>
          </a:p>
        </p:txBody>
      </p:sp>
      <p:sp>
        <p:nvSpPr>
          <p:cNvPr id="174" name="Google Shape;174;p39"/>
          <p:cNvSpPr txBox="1">
            <a:spLocks noGrp="1"/>
          </p:cNvSpPr>
          <p:nvPr>
            <p:ph type="title"/>
          </p:nvPr>
        </p:nvSpPr>
        <p:spPr>
          <a:xfrm>
            <a:off x="540000" y="463800"/>
            <a:ext cx="2596500" cy="111996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75" name="Google Shape;175;p39"/>
          <p:cNvSpPr txBox="1">
            <a:spLocks noGrp="1"/>
          </p:cNvSpPr>
          <p:nvPr>
            <p:ph type="body" idx="1"/>
          </p:nvPr>
        </p:nvSpPr>
        <p:spPr>
          <a:xfrm>
            <a:off x="337200" y="1846075"/>
            <a:ext cx="2596500" cy="3151440"/>
          </a:xfrm>
          <a:prstGeom prst="rect">
            <a:avLst/>
          </a:prstGeom>
        </p:spPr>
        <p:txBody>
          <a:bodyPr spcFirstLastPara="1" wrap="square" lIns="91425" tIns="91425" rIns="91425" bIns="91425" anchor="t" anchorCtr="0">
            <a:noAutofit/>
          </a:bodyPr>
          <a:lstStyle>
            <a:lvl1pPr marL="411480" lvl="0" indent="-205740" rtl="0">
              <a:lnSpc>
                <a:spcPct val="100000"/>
              </a:lnSpc>
              <a:spcBef>
                <a:spcPts val="360"/>
              </a:spcBef>
              <a:spcAft>
                <a:spcPts val="0"/>
              </a:spcAft>
              <a:buClr>
                <a:schemeClr val="lt1"/>
              </a:buClr>
              <a:buSzPts val="1600"/>
              <a:buNone/>
              <a:defRPr sz="1440">
                <a:solidFill>
                  <a:schemeClr val="lt1"/>
                </a:solidFill>
              </a:defRPr>
            </a:lvl1pPr>
            <a:lvl2pPr marL="822960" lvl="1" indent="-205740" rtl="0">
              <a:lnSpc>
                <a:spcPct val="100000"/>
              </a:lnSpc>
              <a:spcBef>
                <a:spcPts val="900"/>
              </a:spcBef>
              <a:spcAft>
                <a:spcPts val="0"/>
              </a:spcAft>
              <a:buClr>
                <a:schemeClr val="lt1"/>
              </a:buClr>
              <a:buSzPts val="1600"/>
              <a:buNone/>
              <a:defRPr sz="1440">
                <a:solidFill>
                  <a:schemeClr val="lt1"/>
                </a:solidFill>
              </a:defRPr>
            </a:lvl2pPr>
            <a:lvl3pPr marL="1234440" lvl="2" indent="-205740" rtl="0">
              <a:lnSpc>
                <a:spcPct val="100000"/>
              </a:lnSpc>
              <a:spcBef>
                <a:spcPts val="900"/>
              </a:spcBef>
              <a:spcAft>
                <a:spcPts val="0"/>
              </a:spcAft>
              <a:buClr>
                <a:schemeClr val="lt1"/>
              </a:buClr>
              <a:buSzPts val="1600"/>
              <a:buNone/>
              <a:defRPr sz="1440">
                <a:solidFill>
                  <a:schemeClr val="lt1"/>
                </a:solidFill>
              </a:defRPr>
            </a:lvl3pPr>
            <a:lvl4pPr marL="1645920" lvl="3" indent="-205740" rtl="0">
              <a:lnSpc>
                <a:spcPct val="100000"/>
              </a:lnSpc>
              <a:spcBef>
                <a:spcPts val="900"/>
              </a:spcBef>
              <a:spcAft>
                <a:spcPts val="0"/>
              </a:spcAft>
              <a:buClr>
                <a:schemeClr val="lt1"/>
              </a:buClr>
              <a:buSzPts val="1600"/>
              <a:buNone/>
              <a:defRPr sz="1440">
                <a:solidFill>
                  <a:schemeClr val="lt1"/>
                </a:solidFill>
              </a:defRPr>
            </a:lvl4pPr>
            <a:lvl5pPr marL="2057400" lvl="4" indent="-205740" rtl="0">
              <a:lnSpc>
                <a:spcPct val="100000"/>
              </a:lnSpc>
              <a:spcBef>
                <a:spcPts val="900"/>
              </a:spcBef>
              <a:spcAft>
                <a:spcPts val="0"/>
              </a:spcAft>
              <a:buClr>
                <a:schemeClr val="lt1"/>
              </a:buClr>
              <a:buSzPts val="1600"/>
              <a:buNone/>
              <a:defRPr sz="1440">
                <a:solidFill>
                  <a:schemeClr val="lt1"/>
                </a:solidFill>
              </a:defRPr>
            </a:lvl5pPr>
            <a:lvl6pPr marL="2468880" lvl="5" indent="-297180" rtl="0">
              <a:lnSpc>
                <a:spcPct val="100000"/>
              </a:lnSpc>
              <a:spcBef>
                <a:spcPts val="900"/>
              </a:spcBef>
              <a:spcAft>
                <a:spcPts val="0"/>
              </a:spcAft>
              <a:buClr>
                <a:schemeClr val="lt1"/>
              </a:buClr>
              <a:buSzPts val="1600"/>
              <a:buChar char="•"/>
              <a:defRPr sz="1440">
                <a:solidFill>
                  <a:schemeClr val="lt1"/>
                </a:solidFill>
              </a:defRPr>
            </a:lvl6pPr>
            <a:lvl7pPr marL="2880360" lvl="6" indent="-297180" rtl="0">
              <a:lnSpc>
                <a:spcPct val="100000"/>
              </a:lnSpc>
              <a:spcBef>
                <a:spcPts val="900"/>
              </a:spcBef>
              <a:spcAft>
                <a:spcPts val="0"/>
              </a:spcAft>
              <a:buClr>
                <a:schemeClr val="lt1"/>
              </a:buClr>
              <a:buSzPts val="1600"/>
              <a:buChar char="•"/>
              <a:defRPr sz="1440">
                <a:solidFill>
                  <a:schemeClr val="lt1"/>
                </a:solidFill>
              </a:defRPr>
            </a:lvl7pPr>
            <a:lvl8pPr marL="3291840" lvl="7" indent="-297180" rtl="0">
              <a:lnSpc>
                <a:spcPct val="100000"/>
              </a:lnSpc>
              <a:spcBef>
                <a:spcPts val="900"/>
              </a:spcBef>
              <a:spcAft>
                <a:spcPts val="0"/>
              </a:spcAft>
              <a:buClr>
                <a:schemeClr val="lt1"/>
              </a:buClr>
              <a:buSzPts val="1600"/>
              <a:buChar char="•"/>
              <a:defRPr sz="1440">
                <a:solidFill>
                  <a:schemeClr val="lt1"/>
                </a:solidFill>
              </a:defRPr>
            </a:lvl8pPr>
            <a:lvl9pPr marL="3703320" lvl="8" indent="-297180" rtl="0">
              <a:lnSpc>
                <a:spcPct val="100000"/>
              </a:lnSpc>
              <a:spcBef>
                <a:spcPts val="900"/>
              </a:spcBef>
              <a:spcAft>
                <a:spcPts val="900"/>
              </a:spcAft>
              <a:buClr>
                <a:schemeClr val="lt1"/>
              </a:buClr>
              <a:buSzPts val="1600"/>
              <a:buChar char="•"/>
              <a:defRPr sz="1440">
                <a:solidFill>
                  <a:schemeClr val="lt1"/>
                </a:solidFill>
              </a:defRPr>
            </a:lvl9pPr>
          </a:lstStyle>
          <a:p>
            <a:endParaRPr/>
          </a:p>
        </p:txBody>
      </p:sp>
      <p:sp>
        <p:nvSpPr>
          <p:cNvPr id="176" name="Google Shape;176;p39"/>
          <p:cNvSpPr>
            <a:spLocks noGrp="1"/>
          </p:cNvSpPr>
          <p:nvPr>
            <p:ph type="pic" idx="2"/>
          </p:nvPr>
        </p:nvSpPr>
        <p:spPr>
          <a:xfrm>
            <a:off x="3917725" y="540000"/>
            <a:ext cx="4686300" cy="4247370"/>
          </a:xfrm>
          <a:prstGeom prst="rect">
            <a:avLst/>
          </a:prstGeom>
          <a:noFill/>
          <a:ln>
            <a:noFill/>
          </a:ln>
        </p:spPr>
      </p:sp>
    </p:spTree>
    <p:extLst>
      <p:ext uri="{BB962C8B-B14F-4D97-AF65-F5344CB8AC3E}">
        <p14:creationId xmlns:p14="http://schemas.microsoft.com/office/powerpoint/2010/main" val="25226856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4. Plain text – Sky">
  <p:cSld name="4. Plain text – Sky">
    <p:bg>
      <p:bgPr>
        <a:solidFill>
          <a:srgbClr val="D4E5EF"/>
        </a:solidFill>
        <a:effectLst/>
      </p:bgPr>
    </p:bg>
    <p:spTree>
      <p:nvGrpSpPr>
        <p:cNvPr id="1" name="Shape 177"/>
        <p:cNvGrpSpPr/>
        <p:nvPr/>
      </p:nvGrpSpPr>
      <p:grpSpPr>
        <a:xfrm>
          <a:off x="0" y="0"/>
          <a:ext cx="0" cy="0"/>
          <a:chOff x="0" y="0"/>
          <a:chExt cx="0" cy="0"/>
        </a:xfrm>
      </p:grpSpPr>
      <p:sp>
        <p:nvSpPr>
          <p:cNvPr id="178" name="Google Shape;178;p40"/>
          <p:cNvSpPr txBox="1">
            <a:spLocks noGrp="1"/>
          </p:cNvSpPr>
          <p:nvPr>
            <p:ph type="title"/>
          </p:nvPr>
        </p:nvSpPr>
        <p:spPr>
          <a:xfrm>
            <a:off x="540000" y="463800"/>
            <a:ext cx="8064000" cy="61317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700"/>
            </a:lvl1pPr>
            <a:lvl2pPr lvl="1" rtl="0">
              <a:spcBef>
                <a:spcPts val="0"/>
              </a:spcBef>
              <a:spcAft>
                <a:spcPts val="0"/>
              </a:spcAft>
              <a:buSzPts val="3000"/>
              <a:buNone/>
              <a:defRPr sz="2700"/>
            </a:lvl2pPr>
            <a:lvl3pPr lvl="2" rtl="0">
              <a:spcBef>
                <a:spcPts val="0"/>
              </a:spcBef>
              <a:spcAft>
                <a:spcPts val="0"/>
              </a:spcAft>
              <a:buSzPts val="3000"/>
              <a:buNone/>
              <a:defRPr sz="2700"/>
            </a:lvl3pPr>
            <a:lvl4pPr lvl="3" rtl="0">
              <a:spcBef>
                <a:spcPts val="0"/>
              </a:spcBef>
              <a:spcAft>
                <a:spcPts val="0"/>
              </a:spcAft>
              <a:buSzPts val="3000"/>
              <a:buNone/>
              <a:defRPr sz="2700"/>
            </a:lvl4pPr>
            <a:lvl5pPr lvl="4" rtl="0">
              <a:spcBef>
                <a:spcPts val="0"/>
              </a:spcBef>
              <a:spcAft>
                <a:spcPts val="0"/>
              </a:spcAft>
              <a:buSzPts val="3000"/>
              <a:buNone/>
              <a:defRPr sz="2700"/>
            </a:lvl5pPr>
            <a:lvl6pPr lvl="5" rtl="0">
              <a:spcBef>
                <a:spcPts val="0"/>
              </a:spcBef>
              <a:spcAft>
                <a:spcPts val="0"/>
              </a:spcAft>
              <a:buSzPts val="3000"/>
              <a:buNone/>
              <a:defRPr sz="2700"/>
            </a:lvl6pPr>
            <a:lvl7pPr lvl="6" rtl="0">
              <a:spcBef>
                <a:spcPts val="0"/>
              </a:spcBef>
              <a:spcAft>
                <a:spcPts val="0"/>
              </a:spcAft>
              <a:buSzPts val="3000"/>
              <a:buNone/>
              <a:defRPr sz="2700"/>
            </a:lvl7pPr>
            <a:lvl8pPr lvl="7" rtl="0">
              <a:spcBef>
                <a:spcPts val="0"/>
              </a:spcBef>
              <a:spcAft>
                <a:spcPts val="0"/>
              </a:spcAft>
              <a:buSzPts val="3000"/>
              <a:buNone/>
              <a:defRPr sz="2700"/>
            </a:lvl8pPr>
            <a:lvl9pPr lvl="8" rtl="0">
              <a:spcBef>
                <a:spcPts val="0"/>
              </a:spcBef>
              <a:spcAft>
                <a:spcPts val="0"/>
              </a:spcAft>
              <a:buSzPts val="3000"/>
              <a:buNone/>
              <a:defRPr sz="2700"/>
            </a:lvl9pPr>
          </a:lstStyle>
          <a:p>
            <a:endParaRPr/>
          </a:p>
        </p:txBody>
      </p:sp>
      <p:sp>
        <p:nvSpPr>
          <p:cNvPr id="179" name="Google Shape;179;p40"/>
          <p:cNvSpPr txBox="1">
            <a:spLocks noGrp="1"/>
          </p:cNvSpPr>
          <p:nvPr>
            <p:ph type="body" idx="1"/>
          </p:nvPr>
        </p:nvSpPr>
        <p:spPr>
          <a:xfrm>
            <a:off x="540000" y="1367100"/>
            <a:ext cx="8064000" cy="3416310"/>
          </a:xfrm>
          <a:prstGeom prst="rect">
            <a:avLst/>
          </a:prstGeom>
        </p:spPr>
        <p:txBody>
          <a:bodyPr spcFirstLastPara="1" wrap="square" lIns="91425" tIns="91425" rIns="91425" bIns="91425" anchor="t" anchorCtr="0">
            <a:noAutofit/>
          </a:bodyPr>
          <a:lstStyle>
            <a:lvl1pPr marL="411480" lvl="0" indent="-205740" rtl="0">
              <a:spcBef>
                <a:spcPts val="360"/>
              </a:spcBef>
              <a:spcAft>
                <a:spcPts val="0"/>
              </a:spcAft>
              <a:buSzPts val="1400"/>
              <a:buNone/>
              <a:defRPr/>
            </a:lvl1pPr>
            <a:lvl2pPr marL="822960" lvl="1" indent="-205740" rtl="0">
              <a:spcBef>
                <a:spcPts val="900"/>
              </a:spcBef>
              <a:spcAft>
                <a:spcPts val="0"/>
              </a:spcAft>
              <a:buSzPts val="1400"/>
              <a:buNone/>
              <a:defRPr/>
            </a:lvl2pPr>
            <a:lvl3pPr marL="1234440" lvl="2" indent="-205740" rtl="0">
              <a:spcBef>
                <a:spcPts val="900"/>
              </a:spcBef>
              <a:spcAft>
                <a:spcPts val="0"/>
              </a:spcAft>
              <a:buSzPts val="1400"/>
              <a:buNone/>
              <a:defRPr/>
            </a:lvl3pPr>
            <a:lvl4pPr marL="1645920" lvl="3" indent="-205740" rtl="0">
              <a:spcBef>
                <a:spcPts val="900"/>
              </a:spcBef>
              <a:spcAft>
                <a:spcPts val="0"/>
              </a:spcAft>
              <a:buSzPts val="1400"/>
              <a:buNone/>
              <a:defRPr/>
            </a:lvl4pPr>
            <a:lvl5pPr marL="2057400" lvl="4" indent="-205740" rtl="0">
              <a:spcBef>
                <a:spcPts val="900"/>
              </a:spcBef>
              <a:spcAft>
                <a:spcPts val="0"/>
              </a:spcAft>
              <a:buSzPts val="1400"/>
              <a:buNone/>
              <a:defRPr/>
            </a:lvl5pPr>
            <a:lvl6pPr marL="2468880" lvl="5" indent="-320040" rtl="0">
              <a:spcBef>
                <a:spcPts val="900"/>
              </a:spcBef>
              <a:spcAft>
                <a:spcPts val="0"/>
              </a:spcAft>
              <a:buSzPts val="2000"/>
              <a:buChar char="•"/>
              <a:defRPr/>
            </a:lvl6pPr>
            <a:lvl7pPr marL="2880360" lvl="6" indent="-320040" rtl="0">
              <a:spcBef>
                <a:spcPts val="900"/>
              </a:spcBef>
              <a:spcAft>
                <a:spcPts val="0"/>
              </a:spcAft>
              <a:buSzPts val="2000"/>
              <a:buChar char="•"/>
              <a:defRPr/>
            </a:lvl7pPr>
            <a:lvl8pPr marL="3291840" lvl="7" indent="-320040" rtl="0">
              <a:spcBef>
                <a:spcPts val="900"/>
              </a:spcBef>
              <a:spcAft>
                <a:spcPts val="0"/>
              </a:spcAft>
              <a:buSzPts val="2000"/>
              <a:buChar char="•"/>
              <a:defRPr/>
            </a:lvl8pPr>
            <a:lvl9pPr marL="3703320" lvl="8" indent="-320040" rtl="0">
              <a:spcBef>
                <a:spcPts val="900"/>
              </a:spcBef>
              <a:spcAft>
                <a:spcPts val="900"/>
              </a:spcAft>
              <a:buSzPts val="2000"/>
              <a:buChar char="•"/>
              <a:defRPr/>
            </a:lvl9pPr>
          </a:lstStyle>
          <a:p>
            <a:endParaRPr/>
          </a:p>
        </p:txBody>
      </p:sp>
      <p:pic>
        <p:nvPicPr>
          <p:cNvPr id="180" name="Google Shape;180;p40"/>
          <p:cNvPicPr preferRelativeResize="0"/>
          <p:nvPr/>
        </p:nvPicPr>
        <p:blipFill rotWithShape="1">
          <a:blip r:embed="rId2">
            <a:alphaModFix/>
          </a:blip>
          <a:srcRect r="17259" b="35463"/>
          <a:stretch/>
        </p:blipFill>
        <p:spPr>
          <a:xfrm>
            <a:off x="6005600" y="2528175"/>
            <a:ext cx="3138402" cy="2615325"/>
          </a:xfrm>
          <a:prstGeom prst="rect">
            <a:avLst/>
          </a:prstGeom>
          <a:noFill/>
          <a:ln>
            <a:noFill/>
          </a:ln>
        </p:spPr>
      </p:pic>
    </p:spTree>
    <p:extLst>
      <p:ext uri="{BB962C8B-B14F-4D97-AF65-F5344CB8AC3E}">
        <p14:creationId xmlns:p14="http://schemas.microsoft.com/office/powerpoint/2010/main" val="23344241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itizens Advice  - Two column Small body">
  <p:cSld name="Citizens Advice  - Two column Small body">
    <p:spTree>
      <p:nvGrpSpPr>
        <p:cNvPr id="1" name="Shape 181"/>
        <p:cNvGrpSpPr/>
        <p:nvPr/>
      </p:nvGrpSpPr>
      <p:grpSpPr>
        <a:xfrm>
          <a:off x="0" y="0"/>
          <a:ext cx="0" cy="0"/>
          <a:chOff x="0" y="0"/>
          <a:chExt cx="0" cy="0"/>
        </a:xfrm>
      </p:grpSpPr>
      <p:sp>
        <p:nvSpPr>
          <p:cNvPr id="182" name="Google Shape;182;p41"/>
          <p:cNvSpPr txBox="1">
            <a:spLocks noGrp="1"/>
          </p:cNvSpPr>
          <p:nvPr>
            <p:ph type="body" idx="1"/>
          </p:nvPr>
        </p:nvSpPr>
        <p:spPr>
          <a:xfrm>
            <a:off x="4598750" y="1704175"/>
            <a:ext cx="4055100" cy="3176010"/>
          </a:xfrm>
          <a:prstGeom prst="rect">
            <a:avLst/>
          </a:prstGeom>
        </p:spPr>
        <p:txBody>
          <a:bodyPr spcFirstLastPara="1" wrap="square" lIns="91425" tIns="91425" rIns="91425" bIns="91425" anchor="t" anchorCtr="0">
            <a:noAutofit/>
          </a:bodyPr>
          <a:lstStyle>
            <a:lvl1pPr marL="411480" lvl="0" indent="-205740" rtl="0">
              <a:lnSpc>
                <a:spcPct val="130000"/>
              </a:lnSpc>
              <a:spcBef>
                <a:spcPts val="0"/>
              </a:spcBef>
              <a:spcAft>
                <a:spcPts val="0"/>
              </a:spcAft>
              <a:buClr>
                <a:srgbClr val="004888"/>
              </a:buClr>
              <a:buSzPts val="1200"/>
              <a:buFont typeface="Open Sans"/>
              <a:buNone/>
              <a:defRPr sz="1080">
                <a:latin typeface="Open Sans"/>
                <a:ea typeface="Open Sans"/>
                <a:cs typeface="Open Sans"/>
                <a:sym typeface="Open Sans"/>
              </a:defRPr>
            </a:lvl1pPr>
            <a:lvl2pPr marL="822960" lvl="1" indent="-205740" rtl="0">
              <a:lnSpc>
                <a:spcPct val="130000"/>
              </a:lnSpc>
              <a:spcBef>
                <a:spcPts val="810"/>
              </a:spcBef>
              <a:spcAft>
                <a:spcPts val="0"/>
              </a:spcAft>
              <a:buClr>
                <a:srgbClr val="004888"/>
              </a:buClr>
              <a:buSzPts val="1200"/>
              <a:buFont typeface="Open Sans"/>
              <a:buNone/>
              <a:defRPr sz="1080">
                <a:latin typeface="Open Sans"/>
                <a:ea typeface="Open Sans"/>
                <a:cs typeface="Open Sans"/>
                <a:sym typeface="Open Sans"/>
              </a:defRPr>
            </a:lvl2pPr>
            <a:lvl3pPr marL="1234440" lvl="2" indent="-205740" rtl="0">
              <a:lnSpc>
                <a:spcPct val="130000"/>
              </a:lnSpc>
              <a:spcBef>
                <a:spcPts val="810"/>
              </a:spcBef>
              <a:spcAft>
                <a:spcPts val="0"/>
              </a:spcAft>
              <a:buClr>
                <a:srgbClr val="004888"/>
              </a:buClr>
              <a:buSzPts val="1200"/>
              <a:buFont typeface="Open Sans"/>
              <a:buNone/>
              <a:defRPr sz="1080">
                <a:latin typeface="Open Sans"/>
                <a:ea typeface="Open Sans"/>
                <a:cs typeface="Open Sans"/>
                <a:sym typeface="Open Sans"/>
              </a:defRPr>
            </a:lvl3pPr>
            <a:lvl4pPr marL="1645920" lvl="3" indent="-205740" rtl="0">
              <a:lnSpc>
                <a:spcPct val="130000"/>
              </a:lnSpc>
              <a:spcBef>
                <a:spcPts val="810"/>
              </a:spcBef>
              <a:spcAft>
                <a:spcPts val="0"/>
              </a:spcAft>
              <a:buClr>
                <a:srgbClr val="004888"/>
              </a:buClr>
              <a:buSzPts val="1200"/>
              <a:buFont typeface="Open Sans"/>
              <a:buNone/>
              <a:defRPr sz="1080">
                <a:latin typeface="Open Sans"/>
                <a:ea typeface="Open Sans"/>
                <a:cs typeface="Open Sans"/>
                <a:sym typeface="Open Sans"/>
              </a:defRPr>
            </a:lvl4pPr>
            <a:lvl5pPr marL="2057400" lvl="4" indent="-205740" rtl="0">
              <a:lnSpc>
                <a:spcPct val="130000"/>
              </a:lnSpc>
              <a:spcBef>
                <a:spcPts val="810"/>
              </a:spcBef>
              <a:spcAft>
                <a:spcPts val="0"/>
              </a:spcAft>
              <a:buClr>
                <a:srgbClr val="004888"/>
              </a:buClr>
              <a:buSzPts val="1200"/>
              <a:buFont typeface="Open Sans"/>
              <a:buNone/>
              <a:defRPr sz="1080">
                <a:latin typeface="Open Sans"/>
                <a:ea typeface="Open Sans"/>
                <a:cs typeface="Open Sans"/>
                <a:sym typeface="Open Sans"/>
              </a:defRPr>
            </a:lvl5pPr>
            <a:lvl6pPr marL="2468880" lvl="5" indent="-274320" rtl="0">
              <a:lnSpc>
                <a:spcPct val="130000"/>
              </a:lnSpc>
              <a:spcBef>
                <a:spcPts val="810"/>
              </a:spcBef>
              <a:spcAft>
                <a:spcPts val="0"/>
              </a:spcAft>
              <a:buClr>
                <a:srgbClr val="004888"/>
              </a:buClr>
              <a:buSzPts val="1200"/>
              <a:buFont typeface="Open Sans"/>
              <a:buChar char="•"/>
              <a:defRPr sz="1080">
                <a:latin typeface="Open Sans"/>
                <a:ea typeface="Open Sans"/>
                <a:cs typeface="Open Sans"/>
                <a:sym typeface="Open Sans"/>
              </a:defRPr>
            </a:lvl6pPr>
            <a:lvl7pPr marL="2880360" lvl="6" indent="-274320" rtl="0">
              <a:lnSpc>
                <a:spcPct val="130000"/>
              </a:lnSpc>
              <a:spcBef>
                <a:spcPts val="810"/>
              </a:spcBef>
              <a:spcAft>
                <a:spcPts val="0"/>
              </a:spcAft>
              <a:buClr>
                <a:srgbClr val="004888"/>
              </a:buClr>
              <a:buSzPts val="1200"/>
              <a:buFont typeface="Open Sans"/>
              <a:buChar char="•"/>
              <a:defRPr sz="1080">
                <a:latin typeface="Open Sans"/>
                <a:ea typeface="Open Sans"/>
                <a:cs typeface="Open Sans"/>
                <a:sym typeface="Open Sans"/>
              </a:defRPr>
            </a:lvl7pPr>
            <a:lvl8pPr marL="3291840" lvl="7" indent="-274320" rtl="0">
              <a:lnSpc>
                <a:spcPct val="130000"/>
              </a:lnSpc>
              <a:spcBef>
                <a:spcPts val="810"/>
              </a:spcBef>
              <a:spcAft>
                <a:spcPts val="0"/>
              </a:spcAft>
              <a:buClr>
                <a:srgbClr val="004888"/>
              </a:buClr>
              <a:buSzPts val="1200"/>
              <a:buFont typeface="Open Sans"/>
              <a:buChar char="•"/>
              <a:defRPr sz="1080">
                <a:latin typeface="Open Sans"/>
                <a:ea typeface="Open Sans"/>
                <a:cs typeface="Open Sans"/>
                <a:sym typeface="Open Sans"/>
              </a:defRPr>
            </a:lvl8pPr>
            <a:lvl9pPr marL="3703320" lvl="8" indent="-274320" rtl="0">
              <a:lnSpc>
                <a:spcPct val="130000"/>
              </a:lnSpc>
              <a:spcBef>
                <a:spcPts val="810"/>
              </a:spcBef>
              <a:spcAft>
                <a:spcPts val="810"/>
              </a:spcAft>
              <a:buClr>
                <a:srgbClr val="004888"/>
              </a:buClr>
              <a:buSzPts val="1200"/>
              <a:buFont typeface="Open Sans"/>
              <a:buChar char="•"/>
              <a:defRPr sz="1080">
                <a:latin typeface="Open Sans"/>
                <a:ea typeface="Open Sans"/>
                <a:cs typeface="Open Sans"/>
                <a:sym typeface="Open Sans"/>
              </a:defRPr>
            </a:lvl9pPr>
          </a:lstStyle>
          <a:p>
            <a:endParaRPr/>
          </a:p>
        </p:txBody>
      </p:sp>
      <p:sp>
        <p:nvSpPr>
          <p:cNvPr id="183" name="Google Shape;183;p41"/>
          <p:cNvSpPr txBox="1">
            <a:spLocks noGrp="1"/>
          </p:cNvSpPr>
          <p:nvPr>
            <p:ph type="subTitle" idx="2"/>
          </p:nvPr>
        </p:nvSpPr>
        <p:spPr>
          <a:xfrm>
            <a:off x="457200" y="468500"/>
            <a:ext cx="5261100" cy="344790"/>
          </a:xfrm>
          <a:prstGeom prst="rect">
            <a:avLst/>
          </a:prstGeom>
        </p:spPr>
        <p:txBody>
          <a:bodyPr spcFirstLastPara="1" wrap="square" lIns="91425" tIns="91425" rIns="91425" bIns="91425" anchor="t" anchorCtr="0">
            <a:noAutofit/>
          </a:bodyPr>
          <a:lstStyle>
            <a:lvl1pPr lvl="0" rtl="0">
              <a:spcBef>
                <a:spcPts val="360"/>
              </a:spcBef>
              <a:spcAft>
                <a:spcPts val="0"/>
              </a:spcAft>
              <a:buNone/>
              <a:defRPr sz="810">
                <a:solidFill>
                  <a:srgbClr val="004888"/>
                </a:solidFill>
                <a:latin typeface="Open Sans"/>
                <a:ea typeface="Open Sans"/>
                <a:cs typeface="Open Sans"/>
                <a:sym typeface="Open Sans"/>
              </a:defRPr>
            </a:lvl1pPr>
            <a:lvl2pPr lvl="1" rtl="0">
              <a:spcBef>
                <a:spcPts val="360"/>
              </a:spcBef>
              <a:spcAft>
                <a:spcPts val="0"/>
              </a:spcAft>
              <a:buNone/>
              <a:defRPr/>
            </a:lvl2pPr>
            <a:lvl3pPr lvl="2" rtl="0">
              <a:spcBef>
                <a:spcPts val="360"/>
              </a:spcBef>
              <a:spcAft>
                <a:spcPts val="0"/>
              </a:spcAft>
              <a:buNone/>
              <a:defRPr/>
            </a:lvl3pPr>
            <a:lvl4pPr lvl="3" rtl="0">
              <a:spcBef>
                <a:spcPts val="360"/>
              </a:spcBef>
              <a:spcAft>
                <a:spcPts val="0"/>
              </a:spcAft>
              <a:buNone/>
              <a:defRPr/>
            </a:lvl4pPr>
            <a:lvl5pPr lvl="4" rtl="0">
              <a:spcBef>
                <a:spcPts val="360"/>
              </a:spcBef>
              <a:spcAft>
                <a:spcPts val="0"/>
              </a:spcAft>
              <a:buNone/>
              <a:defRPr/>
            </a:lvl5pPr>
            <a:lvl6pPr lvl="5" rtl="0">
              <a:spcBef>
                <a:spcPts val="360"/>
              </a:spcBef>
              <a:spcAft>
                <a:spcPts val="0"/>
              </a:spcAft>
              <a:buNone/>
              <a:defRPr/>
            </a:lvl6pPr>
            <a:lvl7pPr lvl="6" rtl="0">
              <a:spcBef>
                <a:spcPts val="360"/>
              </a:spcBef>
              <a:spcAft>
                <a:spcPts val="0"/>
              </a:spcAft>
              <a:buNone/>
              <a:defRPr/>
            </a:lvl7pPr>
            <a:lvl8pPr lvl="7" rtl="0">
              <a:spcBef>
                <a:spcPts val="360"/>
              </a:spcBef>
              <a:spcAft>
                <a:spcPts val="0"/>
              </a:spcAft>
              <a:buNone/>
              <a:defRPr/>
            </a:lvl8pPr>
            <a:lvl9pPr lvl="8" rtl="0">
              <a:spcBef>
                <a:spcPts val="360"/>
              </a:spcBef>
              <a:spcAft>
                <a:spcPts val="0"/>
              </a:spcAft>
              <a:buNone/>
              <a:defRPr/>
            </a:lvl9pPr>
          </a:lstStyle>
          <a:p>
            <a:endParaRPr/>
          </a:p>
        </p:txBody>
      </p:sp>
      <p:sp>
        <p:nvSpPr>
          <p:cNvPr id="184" name="Google Shape;184;p41"/>
          <p:cNvSpPr txBox="1">
            <a:spLocks noGrp="1"/>
          </p:cNvSpPr>
          <p:nvPr>
            <p:ph type="body" idx="3"/>
          </p:nvPr>
        </p:nvSpPr>
        <p:spPr>
          <a:xfrm>
            <a:off x="457200" y="1704175"/>
            <a:ext cx="3932700" cy="3176010"/>
          </a:xfrm>
          <a:prstGeom prst="rect">
            <a:avLst/>
          </a:prstGeom>
        </p:spPr>
        <p:txBody>
          <a:bodyPr spcFirstLastPara="1" wrap="square" lIns="91425" tIns="91425" rIns="91425" bIns="91425" anchor="t" anchorCtr="0">
            <a:noAutofit/>
          </a:bodyPr>
          <a:lstStyle>
            <a:lvl1pPr marL="411480" lvl="0" indent="-274320" rtl="0">
              <a:lnSpc>
                <a:spcPct val="130000"/>
              </a:lnSpc>
              <a:spcBef>
                <a:spcPts val="0"/>
              </a:spcBef>
              <a:spcAft>
                <a:spcPts val="0"/>
              </a:spcAft>
              <a:buClr>
                <a:srgbClr val="004888"/>
              </a:buClr>
              <a:buSzPts val="1200"/>
              <a:buFont typeface="Open Sans"/>
              <a:buChar char="●"/>
              <a:defRPr sz="1080">
                <a:latin typeface="Open Sans"/>
                <a:ea typeface="Open Sans"/>
                <a:cs typeface="Open Sans"/>
                <a:sym typeface="Open Sans"/>
              </a:defRPr>
            </a:lvl1pPr>
            <a:lvl2pPr marL="822960" lvl="1" indent="-274320" rtl="0">
              <a:lnSpc>
                <a:spcPct val="130000"/>
              </a:lnSpc>
              <a:spcBef>
                <a:spcPts val="810"/>
              </a:spcBef>
              <a:spcAft>
                <a:spcPts val="0"/>
              </a:spcAft>
              <a:buClr>
                <a:srgbClr val="004888"/>
              </a:buClr>
              <a:buSzPts val="1200"/>
              <a:buFont typeface="Open Sans"/>
              <a:buChar char="○"/>
              <a:defRPr sz="1080">
                <a:latin typeface="Open Sans"/>
                <a:ea typeface="Open Sans"/>
                <a:cs typeface="Open Sans"/>
                <a:sym typeface="Open Sans"/>
              </a:defRPr>
            </a:lvl2pPr>
            <a:lvl3pPr marL="1234440" lvl="2" indent="-274320" rtl="0">
              <a:lnSpc>
                <a:spcPct val="130000"/>
              </a:lnSpc>
              <a:spcBef>
                <a:spcPts val="810"/>
              </a:spcBef>
              <a:spcAft>
                <a:spcPts val="0"/>
              </a:spcAft>
              <a:buClr>
                <a:srgbClr val="004888"/>
              </a:buClr>
              <a:buSzPts val="1200"/>
              <a:buFont typeface="Open Sans"/>
              <a:buChar char="■"/>
              <a:defRPr sz="1080">
                <a:latin typeface="Open Sans"/>
                <a:ea typeface="Open Sans"/>
                <a:cs typeface="Open Sans"/>
                <a:sym typeface="Open Sans"/>
              </a:defRPr>
            </a:lvl3pPr>
            <a:lvl4pPr marL="1645920" lvl="3" indent="-274320" rtl="0">
              <a:lnSpc>
                <a:spcPct val="130000"/>
              </a:lnSpc>
              <a:spcBef>
                <a:spcPts val="810"/>
              </a:spcBef>
              <a:spcAft>
                <a:spcPts val="0"/>
              </a:spcAft>
              <a:buClr>
                <a:srgbClr val="004888"/>
              </a:buClr>
              <a:buSzPts val="1200"/>
              <a:buFont typeface="Open Sans"/>
              <a:buChar char="●"/>
              <a:defRPr sz="1080">
                <a:latin typeface="Open Sans"/>
                <a:ea typeface="Open Sans"/>
                <a:cs typeface="Open Sans"/>
                <a:sym typeface="Open Sans"/>
              </a:defRPr>
            </a:lvl4pPr>
            <a:lvl5pPr marL="2057400" lvl="4" indent="-274320" rtl="0">
              <a:lnSpc>
                <a:spcPct val="130000"/>
              </a:lnSpc>
              <a:spcBef>
                <a:spcPts val="810"/>
              </a:spcBef>
              <a:spcAft>
                <a:spcPts val="0"/>
              </a:spcAft>
              <a:buClr>
                <a:srgbClr val="004888"/>
              </a:buClr>
              <a:buSzPts val="1200"/>
              <a:buFont typeface="Open Sans"/>
              <a:buChar char="○"/>
              <a:defRPr sz="1080">
                <a:latin typeface="Open Sans"/>
                <a:ea typeface="Open Sans"/>
                <a:cs typeface="Open Sans"/>
                <a:sym typeface="Open Sans"/>
              </a:defRPr>
            </a:lvl5pPr>
            <a:lvl6pPr marL="2468880" lvl="5" indent="-274320" rtl="0">
              <a:lnSpc>
                <a:spcPct val="130000"/>
              </a:lnSpc>
              <a:spcBef>
                <a:spcPts val="810"/>
              </a:spcBef>
              <a:spcAft>
                <a:spcPts val="0"/>
              </a:spcAft>
              <a:buClr>
                <a:srgbClr val="004888"/>
              </a:buClr>
              <a:buSzPts val="1200"/>
              <a:buFont typeface="Open Sans"/>
              <a:buChar char="■"/>
              <a:defRPr sz="1080">
                <a:latin typeface="Open Sans"/>
                <a:ea typeface="Open Sans"/>
                <a:cs typeface="Open Sans"/>
                <a:sym typeface="Open Sans"/>
              </a:defRPr>
            </a:lvl6pPr>
            <a:lvl7pPr marL="2880360" lvl="6" indent="-274320" rtl="0">
              <a:lnSpc>
                <a:spcPct val="130000"/>
              </a:lnSpc>
              <a:spcBef>
                <a:spcPts val="810"/>
              </a:spcBef>
              <a:spcAft>
                <a:spcPts val="0"/>
              </a:spcAft>
              <a:buClr>
                <a:srgbClr val="004888"/>
              </a:buClr>
              <a:buSzPts val="1200"/>
              <a:buFont typeface="Open Sans"/>
              <a:buChar char="●"/>
              <a:defRPr sz="1080">
                <a:latin typeface="Open Sans"/>
                <a:ea typeface="Open Sans"/>
                <a:cs typeface="Open Sans"/>
                <a:sym typeface="Open Sans"/>
              </a:defRPr>
            </a:lvl7pPr>
            <a:lvl8pPr marL="3291840" lvl="7" indent="-274320" rtl="0">
              <a:lnSpc>
                <a:spcPct val="130000"/>
              </a:lnSpc>
              <a:spcBef>
                <a:spcPts val="810"/>
              </a:spcBef>
              <a:spcAft>
                <a:spcPts val="0"/>
              </a:spcAft>
              <a:buClr>
                <a:srgbClr val="004888"/>
              </a:buClr>
              <a:buSzPts val="1200"/>
              <a:buFont typeface="Open Sans"/>
              <a:buChar char="○"/>
              <a:defRPr sz="1080">
                <a:latin typeface="Open Sans"/>
                <a:ea typeface="Open Sans"/>
                <a:cs typeface="Open Sans"/>
                <a:sym typeface="Open Sans"/>
              </a:defRPr>
            </a:lvl8pPr>
            <a:lvl9pPr marL="3703320" lvl="8" indent="-274320" rtl="0">
              <a:lnSpc>
                <a:spcPct val="130000"/>
              </a:lnSpc>
              <a:spcBef>
                <a:spcPts val="810"/>
              </a:spcBef>
              <a:spcAft>
                <a:spcPts val="810"/>
              </a:spcAft>
              <a:buClr>
                <a:srgbClr val="004888"/>
              </a:buClr>
              <a:buSzPts val="1200"/>
              <a:buFont typeface="Open Sans"/>
              <a:buChar char="■"/>
              <a:defRPr sz="1080">
                <a:latin typeface="Open Sans"/>
                <a:ea typeface="Open Sans"/>
                <a:cs typeface="Open Sans"/>
                <a:sym typeface="Open Sans"/>
              </a:defRPr>
            </a:lvl9pPr>
          </a:lstStyle>
          <a:p>
            <a:endParaRPr/>
          </a:p>
        </p:txBody>
      </p:sp>
      <p:sp>
        <p:nvSpPr>
          <p:cNvPr id="185" name="Google Shape;185;p41"/>
          <p:cNvSpPr txBox="1">
            <a:spLocks noGrp="1"/>
          </p:cNvSpPr>
          <p:nvPr>
            <p:ph type="title"/>
          </p:nvPr>
        </p:nvSpPr>
        <p:spPr>
          <a:xfrm>
            <a:off x="457200" y="697575"/>
            <a:ext cx="8229600" cy="85752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4888"/>
              </a:buClr>
              <a:buSzPts val="2800"/>
              <a:buFont typeface="Open Sans"/>
              <a:buNone/>
              <a:defRPr sz="2520">
                <a:solidFill>
                  <a:srgbClr val="004888"/>
                </a:solidFill>
                <a:latin typeface="Open Sans"/>
                <a:ea typeface="Open Sans"/>
                <a:cs typeface="Open Sans"/>
                <a:sym typeface="Open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11919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Teal">
    <p:bg bwMode="ltGray">
      <p:bgPr>
        <a:solidFill>
          <a:schemeClr val="accent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AC2BF-B4C1-48CC-950D-F9BD6206A0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964000" cy="5164742"/>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C4FE492E-021C-403E-915D-EBCCE22652B8}"/>
              </a:ext>
            </a:extLst>
          </p:cNvPr>
          <p:cNvCxnSpPr/>
          <p:nvPr userDrawn="1"/>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0533" y="3166999"/>
            <a:ext cx="1108667" cy="1108667"/>
          </a:xfrm>
          <a:prstGeom prst="rect">
            <a:avLst/>
          </a:prstGeom>
        </p:spPr>
      </p:pic>
    </p:spTree>
    <p:extLst>
      <p:ext uri="{BB962C8B-B14F-4D97-AF65-F5344CB8AC3E}">
        <p14:creationId xmlns:p14="http://schemas.microsoft.com/office/powerpoint/2010/main" val="35266747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Heritage cover slide">
  <p:cSld name="Heritage cover slide">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157162" y="215900"/>
            <a:ext cx="5424600" cy="2270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1pPr>
            <a:lvl2pPr marL="0" marR="0" lvl="1"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2pPr>
            <a:lvl3pPr marL="0" marR="0" lvl="2"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3pPr>
            <a:lvl4pPr marL="0" marR="0" lvl="3"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4pPr>
            <a:lvl5pPr marL="0" marR="0" lvl="4"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5pPr>
            <a:lvl6pPr marL="457200" marR="0" lvl="5"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6pPr>
            <a:lvl7pPr marL="914400" marR="0" lvl="6"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7pPr>
            <a:lvl8pPr marL="1371600" marR="0" lvl="7"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8pPr>
            <a:lvl9pPr marL="1828800" marR="0" lvl="8"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9pPr>
          </a:lstStyle>
          <a:p>
            <a:endParaRPr/>
          </a:p>
        </p:txBody>
      </p:sp>
      <p:sp>
        <p:nvSpPr>
          <p:cNvPr id="55" name="Google Shape;55;p14"/>
          <p:cNvSpPr txBox="1">
            <a:spLocks noGrp="1"/>
          </p:cNvSpPr>
          <p:nvPr>
            <p:ph type="body" idx="1"/>
          </p:nvPr>
        </p:nvSpPr>
        <p:spPr>
          <a:xfrm>
            <a:off x="5775160" y="3923632"/>
            <a:ext cx="3195000" cy="1038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6890807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ext content slide">
  <p:cSld name="Text content slide">
    <p:spTree>
      <p:nvGrpSpPr>
        <p:cNvPr id="1" name="Shape 59"/>
        <p:cNvGrpSpPr/>
        <p:nvPr/>
      </p:nvGrpSpPr>
      <p:grpSpPr>
        <a:xfrm>
          <a:off x="0" y="0"/>
          <a:ext cx="0" cy="0"/>
          <a:chOff x="0" y="0"/>
          <a:chExt cx="0" cy="0"/>
        </a:xfrm>
      </p:grpSpPr>
      <p:sp>
        <p:nvSpPr>
          <p:cNvPr id="60" name="Google Shape;60;p16"/>
          <p:cNvSpPr txBox="1">
            <a:spLocks noGrp="1"/>
          </p:cNvSpPr>
          <p:nvPr>
            <p:ph type="title"/>
          </p:nvPr>
        </p:nvSpPr>
        <p:spPr>
          <a:xfrm>
            <a:off x="214610" y="206375"/>
            <a:ext cx="8229600" cy="857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1pPr>
            <a:lvl2pPr marL="0" marR="0" lvl="1"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2pPr>
            <a:lvl3pPr marL="0" marR="0" lvl="2"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3pPr>
            <a:lvl4pPr marL="0" marR="0" lvl="3"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4pPr>
            <a:lvl5pPr marL="0" marR="0" lvl="4"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5pPr>
            <a:lvl6pPr marL="457200" marR="0" lvl="5"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6pPr>
            <a:lvl7pPr marL="914400" marR="0" lvl="6"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7pPr>
            <a:lvl8pPr marL="1371600" marR="0" lvl="7"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8pPr>
            <a:lvl9pPr marL="1828800" marR="0" lvl="8"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9pPr>
          </a:lstStyle>
          <a:p>
            <a:endParaRPr/>
          </a:p>
        </p:txBody>
      </p:sp>
      <p:sp>
        <p:nvSpPr>
          <p:cNvPr id="61" name="Google Shape;61;p16"/>
          <p:cNvSpPr txBox="1">
            <a:spLocks noGrp="1"/>
          </p:cNvSpPr>
          <p:nvPr>
            <p:ph type="body" idx="1"/>
          </p:nvPr>
        </p:nvSpPr>
        <p:spPr>
          <a:xfrm>
            <a:off x="214610" y="1200150"/>
            <a:ext cx="4109100" cy="3394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1pPr>
            <a:lvl2pPr marL="914400" marR="0" lvl="1"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2pPr>
            <a:lvl3pPr marL="1371600" marR="0" lvl="2"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3pPr>
            <a:lvl4pPr marL="1828800" marR="0" lvl="3"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4pPr>
            <a:lvl5pPr marL="2286000" marR="0" lvl="4"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811656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Infographic or graph content slide">
  <p:cSld name="Infographic or graph content slide">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214610" y="206375"/>
            <a:ext cx="8229600" cy="857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1pPr>
            <a:lvl2pPr marL="0" marR="0" lvl="1"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2pPr>
            <a:lvl3pPr marL="0" marR="0" lvl="2"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3pPr>
            <a:lvl4pPr marL="0" marR="0" lvl="3"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4pPr>
            <a:lvl5pPr marL="0" marR="0" lvl="4"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5pPr>
            <a:lvl6pPr marL="457200" marR="0" lvl="5"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6pPr>
            <a:lvl7pPr marL="914400" marR="0" lvl="6"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7pPr>
            <a:lvl8pPr marL="1371600" marR="0" lvl="7"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8pPr>
            <a:lvl9pPr marL="1828800" marR="0" lvl="8"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9pPr>
          </a:lstStyle>
          <a:p>
            <a:endParaRPr/>
          </a:p>
        </p:txBody>
      </p:sp>
      <p:sp>
        <p:nvSpPr>
          <p:cNvPr id="64" name="Google Shape;64;p17"/>
          <p:cNvSpPr txBox="1">
            <a:spLocks noGrp="1"/>
          </p:cNvSpPr>
          <p:nvPr>
            <p:ph type="body" idx="1"/>
          </p:nvPr>
        </p:nvSpPr>
        <p:spPr>
          <a:xfrm>
            <a:off x="214313" y="1143000"/>
            <a:ext cx="8704200" cy="3879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1pPr>
            <a:lvl2pPr marL="914400" marR="0" lvl="1"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2pPr>
            <a:lvl3pPr marL="1371600" marR="0" lvl="2"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3pPr>
            <a:lvl4pPr marL="1828800" marR="0" lvl="3"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4pPr>
            <a:lvl5pPr marL="2286000" marR="0" lvl="4"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888303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5"/>
        <p:cNvGrpSpPr/>
        <p:nvPr/>
      </p:nvGrpSpPr>
      <p:grpSpPr>
        <a:xfrm>
          <a:off x="0" y="0"/>
          <a:ext cx="0" cy="0"/>
          <a:chOff x="0" y="0"/>
          <a:chExt cx="0" cy="0"/>
        </a:xfrm>
      </p:grpSpPr>
      <p:sp>
        <p:nvSpPr>
          <p:cNvPr id="66" name="Google Shape;66;p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300"/>
              <a:buNone/>
              <a:defRPr sz="53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endParaRPr/>
          </a:p>
        </p:txBody>
      </p:sp>
      <p:sp>
        <p:nvSpPr>
          <p:cNvPr id="67" name="Google Shape;67;p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SzPts val="2900"/>
              <a:buNone/>
              <a:defRPr sz="2900"/>
            </a:lvl1pPr>
            <a:lvl2pPr lvl="1" algn="ctr" rtl="0">
              <a:lnSpc>
                <a:spcPct val="100000"/>
              </a:lnSpc>
              <a:spcBef>
                <a:spcPts val="400"/>
              </a:spcBef>
              <a:spcAft>
                <a:spcPts val="0"/>
              </a:spcAft>
              <a:buSzPts val="2900"/>
              <a:buNone/>
              <a:defRPr sz="2900"/>
            </a:lvl2pPr>
            <a:lvl3pPr lvl="2" algn="ctr" rtl="0">
              <a:lnSpc>
                <a:spcPct val="100000"/>
              </a:lnSpc>
              <a:spcBef>
                <a:spcPts val="400"/>
              </a:spcBef>
              <a:spcAft>
                <a:spcPts val="0"/>
              </a:spcAft>
              <a:buSzPts val="2900"/>
              <a:buNone/>
              <a:defRPr sz="2900"/>
            </a:lvl3pPr>
            <a:lvl4pPr lvl="3" algn="ctr" rtl="0">
              <a:lnSpc>
                <a:spcPct val="100000"/>
              </a:lnSpc>
              <a:spcBef>
                <a:spcPts val="400"/>
              </a:spcBef>
              <a:spcAft>
                <a:spcPts val="0"/>
              </a:spcAft>
              <a:buSzPts val="2900"/>
              <a:buNone/>
              <a:defRPr sz="2900"/>
            </a:lvl4pPr>
            <a:lvl5pPr lvl="4" algn="ctr" rtl="0">
              <a:lnSpc>
                <a:spcPct val="100000"/>
              </a:lnSpc>
              <a:spcBef>
                <a:spcPts val="400"/>
              </a:spcBef>
              <a:spcAft>
                <a:spcPts val="0"/>
              </a:spcAft>
              <a:buSzPts val="2900"/>
              <a:buNone/>
              <a:defRPr sz="2900"/>
            </a:lvl5pPr>
            <a:lvl6pPr lvl="5" algn="ctr" rtl="0">
              <a:lnSpc>
                <a:spcPct val="100000"/>
              </a:lnSpc>
              <a:spcBef>
                <a:spcPts val="400"/>
              </a:spcBef>
              <a:spcAft>
                <a:spcPts val="0"/>
              </a:spcAft>
              <a:buSzPts val="2900"/>
              <a:buNone/>
              <a:defRPr sz="2900"/>
            </a:lvl6pPr>
            <a:lvl7pPr lvl="6" algn="ctr" rtl="0">
              <a:lnSpc>
                <a:spcPct val="100000"/>
              </a:lnSpc>
              <a:spcBef>
                <a:spcPts val="400"/>
              </a:spcBef>
              <a:spcAft>
                <a:spcPts val="0"/>
              </a:spcAft>
              <a:buSzPts val="2900"/>
              <a:buNone/>
              <a:defRPr sz="2900"/>
            </a:lvl7pPr>
            <a:lvl8pPr lvl="7" algn="ctr" rtl="0">
              <a:lnSpc>
                <a:spcPct val="100000"/>
              </a:lnSpc>
              <a:spcBef>
                <a:spcPts val="400"/>
              </a:spcBef>
              <a:spcAft>
                <a:spcPts val="0"/>
              </a:spcAft>
              <a:buSzPts val="2900"/>
              <a:buNone/>
              <a:defRPr sz="2900"/>
            </a:lvl8pPr>
            <a:lvl9pPr lvl="8" algn="ctr" rtl="0">
              <a:lnSpc>
                <a:spcPct val="100000"/>
              </a:lnSpc>
              <a:spcBef>
                <a:spcPts val="400"/>
              </a:spcBef>
              <a:spcAft>
                <a:spcPts val="0"/>
              </a:spcAft>
              <a:buSzPts val="2900"/>
              <a:buNone/>
              <a:defRPr sz="2900"/>
            </a:lvl9pPr>
          </a:lstStyle>
          <a:p>
            <a:endParaRPr/>
          </a:p>
        </p:txBody>
      </p:sp>
      <p:sp>
        <p:nvSpPr>
          <p:cNvPr id="68" name="Google Shape;68;p18"/>
          <p:cNvSpPr txBox="1">
            <a:spLocks noGrp="1"/>
          </p:cNvSpPr>
          <p:nvPr>
            <p:ph type="sldNum" idx="12"/>
          </p:nvPr>
        </p:nvSpPr>
        <p:spPr>
          <a:xfrm>
            <a:off x="8472458" y="4663217"/>
            <a:ext cx="548700" cy="393600"/>
          </a:xfrm>
          <a:prstGeom prst="rect">
            <a:avLst/>
          </a:prstGeom>
          <a:noFill/>
          <a:ln>
            <a:noFill/>
          </a:ln>
        </p:spPr>
        <p:txBody>
          <a:bodyPr spcFirstLastPara="1" wrap="square" lIns="72850" tIns="72850" rIns="72850" bIns="72850" anchor="ctr" anchorCtr="0">
            <a:noAutofit/>
          </a:bodyPr>
          <a:lstStyle>
            <a:lvl1pPr lvl="0" rtl="0">
              <a:buNone/>
              <a:defRPr sz="1100"/>
            </a:lvl1pPr>
            <a:lvl2pPr lvl="1" rtl="0">
              <a:buNone/>
              <a:defRPr sz="1100"/>
            </a:lvl2pPr>
            <a:lvl3pPr lvl="2" rtl="0">
              <a:buNone/>
              <a:defRPr sz="1100"/>
            </a:lvl3pPr>
            <a:lvl4pPr lvl="3" rtl="0">
              <a:buNone/>
              <a:defRPr sz="1100"/>
            </a:lvl4pPr>
            <a:lvl5pPr lvl="4" rtl="0">
              <a:buNone/>
              <a:defRPr sz="1100"/>
            </a:lvl5pPr>
            <a:lvl6pPr lvl="5" rtl="0">
              <a:buNone/>
              <a:defRPr sz="1100"/>
            </a:lvl6pPr>
            <a:lvl7pPr lvl="6" rtl="0">
              <a:buNone/>
              <a:defRPr sz="1100"/>
            </a:lvl7pPr>
            <a:lvl8pPr lvl="7" rtl="0">
              <a:buNone/>
              <a:defRPr sz="1100"/>
            </a:lvl8pPr>
            <a:lvl9pPr lvl="8" rtl="0">
              <a:buNone/>
              <a:defRPr sz="1100"/>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4263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949AA-1323-0FA2-B9EB-3D179F6F5556}"/>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41A31FB3-DD5B-C1CB-FE03-164871FE42A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8308B308-1A47-E02C-A068-8176FFCD4AE5}"/>
              </a:ext>
            </a:extLst>
          </p:cNvPr>
          <p:cNvSpPr>
            <a:spLocks noGrp="1"/>
          </p:cNvSpPr>
          <p:nvPr>
            <p:ph type="dt" sz="half" idx="10"/>
          </p:nvPr>
        </p:nvSpPr>
        <p:spPr/>
        <p:txBody>
          <a:bodyPr/>
          <a:lstStyle/>
          <a:p>
            <a:fld id="{C2CCDF01-7158-425F-A4FF-61062CE378AC}" type="datetimeFigureOut">
              <a:rPr lang="en-GB" smtClean="0"/>
              <a:t>30/05/2024</a:t>
            </a:fld>
            <a:endParaRPr lang="en-GB"/>
          </a:p>
        </p:txBody>
      </p:sp>
      <p:sp>
        <p:nvSpPr>
          <p:cNvPr id="5" name="Footer Placeholder 4">
            <a:extLst>
              <a:ext uri="{FF2B5EF4-FFF2-40B4-BE49-F238E27FC236}">
                <a16:creationId xmlns:a16="http://schemas.microsoft.com/office/drawing/2014/main" id="{905446D8-63FD-1FB9-055B-52E441382B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EA608E-F037-51D5-7883-90B8BD8379B6}"/>
              </a:ext>
            </a:extLst>
          </p:cNvPr>
          <p:cNvSpPr>
            <a:spLocks noGrp="1"/>
          </p:cNvSpPr>
          <p:nvPr>
            <p:ph type="sldNum" sz="quarter" idx="12"/>
          </p:nvPr>
        </p:nvSpPr>
        <p:spPr/>
        <p:txBody>
          <a:bodyPr/>
          <a:lstStyle/>
          <a:p>
            <a:fld id="{8D42A30C-323D-45B9-8459-066799186ED2}" type="slidenum">
              <a:rPr lang="en-GB" smtClean="0"/>
              <a:t>‹#›</a:t>
            </a:fld>
            <a:endParaRPr lang="en-GB"/>
          </a:p>
        </p:txBody>
      </p:sp>
    </p:spTree>
    <p:extLst>
      <p:ext uri="{BB962C8B-B14F-4D97-AF65-F5344CB8AC3E}">
        <p14:creationId xmlns:p14="http://schemas.microsoft.com/office/powerpoint/2010/main" val="38364946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63C88-0DE2-83CE-926B-7418F1A5782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66FB39C-518E-8226-FBCB-C49241618B6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FED3EF2-F9CA-406D-E024-A0CA4EFA0324}"/>
              </a:ext>
            </a:extLst>
          </p:cNvPr>
          <p:cNvSpPr>
            <a:spLocks noGrp="1"/>
          </p:cNvSpPr>
          <p:nvPr>
            <p:ph type="dt" sz="half" idx="10"/>
          </p:nvPr>
        </p:nvSpPr>
        <p:spPr/>
        <p:txBody>
          <a:bodyPr/>
          <a:lstStyle/>
          <a:p>
            <a:fld id="{C2CCDF01-7158-425F-A4FF-61062CE378AC}" type="datetimeFigureOut">
              <a:rPr lang="en-GB" smtClean="0"/>
              <a:t>30/05/2024</a:t>
            </a:fld>
            <a:endParaRPr lang="en-GB"/>
          </a:p>
        </p:txBody>
      </p:sp>
      <p:sp>
        <p:nvSpPr>
          <p:cNvPr id="5" name="Footer Placeholder 4">
            <a:extLst>
              <a:ext uri="{FF2B5EF4-FFF2-40B4-BE49-F238E27FC236}">
                <a16:creationId xmlns:a16="http://schemas.microsoft.com/office/drawing/2014/main" id="{08AC44E4-4264-8116-6169-8A7BBA870B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192-5D45-4325-B184-90749D0628E9}"/>
              </a:ext>
            </a:extLst>
          </p:cNvPr>
          <p:cNvSpPr>
            <a:spLocks noGrp="1"/>
          </p:cNvSpPr>
          <p:nvPr>
            <p:ph type="sldNum" sz="quarter" idx="12"/>
          </p:nvPr>
        </p:nvSpPr>
        <p:spPr/>
        <p:txBody>
          <a:bodyPr/>
          <a:lstStyle/>
          <a:p>
            <a:fld id="{8D42A30C-323D-45B9-8459-066799186ED2}" type="slidenum">
              <a:rPr lang="en-GB" smtClean="0"/>
              <a:t>‹#›</a:t>
            </a:fld>
            <a:endParaRPr lang="en-GB"/>
          </a:p>
        </p:txBody>
      </p:sp>
    </p:spTree>
    <p:extLst>
      <p:ext uri="{BB962C8B-B14F-4D97-AF65-F5344CB8AC3E}">
        <p14:creationId xmlns:p14="http://schemas.microsoft.com/office/powerpoint/2010/main" val="34427762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2C3F-5F0B-3367-F322-131E8A32BEFA}"/>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DE23D0C4-777F-067E-C405-A1B9042BC4C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BDEF437-496A-EBD3-2CDE-577AEA286324}"/>
              </a:ext>
            </a:extLst>
          </p:cNvPr>
          <p:cNvSpPr>
            <a:spLocks noGrp="1"/>
          </p:cNvSpPr>
          <p:nvPr>
            <p:ph type="dt" sz="half" idx="10"/>
          </p:nvPr>
        </p:nvSpPr>
        <p:spPr/>
        <p:txBody>
          <a:bodyPr/>
          <a:lstStyle/>
          <a:p>
            <a:fld id="{C2CCDF01-7158-425F-A4FF-61062CE378AC}" type="datetimeFigureOut">
              <a:rPr lang="en-GB" smtClean="0"/>
              <a:t>30/05/2024</a:t>
            </a:fld>
            <a:endParaRPr lang="en-GB"/>
          </a:p>
        </p:txBody>
      </p:sp>
      <p:sp>
        <p:nvSpPr>
          <p:cNvPr id="5" name="Footer Placeholder 4">
            <a:extLst>
              <a:ext uri="{FF2B5EF4-FFF2-40B4-BE49-F238E27FC236}">
                <a16:creationId xmlns:a16="http://schemas.microsoft.com/office/drawing/2014/main" id="{92C0F196-2E9C-DD98-6D90-858DFC8DC8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5001F-399C-C636-ACB4-A9570F618AC6}"/>
              </a:ext>
            </a:extLst>
          </p:cNvPr>
          <p:cNvSpPr>
            <a:spLocks noGrp="1"/>
          </p:cNvSpPr>
          <p:nvPr>
            <p:ph type="sldNum" sz="quarter" idx="12"/>
          </p:nvPr>
        </p:nvSpPr>
        <p:spPr/>
        <p:txBody>
          <a:bodyPr/>
          <a:lstStyle/>
          <a:p>
            <a:fld id="{8D42A30C-323D-45B9-8459-066799186ED2}" type="slidenum">
              <a:rPr lang="en-GB" smtClean="0"/>
              <a:t>‹#›</a:t>
            </a:fld>
            <a:endParaRPr lang="en-GB"/>
          </a:p>
        </p:txBody>
      </p:sp>
    </p:spTree>
    <p:extLst>
      <p:ext uri="{BB962C8B-B14F-4D97-AF65-F5344CB8AC3E}">
        <p14:creationId xmlns:p14="http://schemas.microsoft.com/office/powerpoint/2010/main" val="28907705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B0A7E-2BA1-9D5B-4EF3-0CDB7C63393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B211933-9607-7251-8B91-33F857EF4565}"/>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65311C0-8FEB-B249-D876-6A3F9DD9934F}"/>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5721CC3-456F-930F-89D7-2737B634A07C}"/>
              </a:ext>
            </a:extLst>
          </p:cNvPr>
          <p:cNvSpPr>
            <a:spLocks noGrp="1"/>
          </p:cNvSpPr>
          <p:nvPr>
            <p:ph type="dt" sz="half" idx="10"/>
          </p:nvPr>
        </p:nvSpPr>
        <p:spPr/>
        <p:txBody>
          <a:bodyPr/>
          <a:lstStyle/>
          <a:p>
            <a:fld id="{C2CCDF01-7158-425F-A4FF-61062CE378AC}" type="datetimeFigureOut">
              <a:rPr lang="en-GB" smtClean="0"/>
              <a:t>30/05/2024</a:t>
            </a:fld>
            <a:endParaRPr lang="en-GB"/>
          </a:p>
        </p:txBody>
      </p:sp>
      <p:sp>
        <p:nvSpPr>
          <p:cNvPr id="6" name="Footer Placeholder 5">
            <a:extLst>
              <a:ext uri="{FF2B5EF4-FFF2-40B4-BE49-F238E27FC236}">
                <a16:creationId xmlns:a16="http://schemas.microsoft.com/office/drawing/2014/main" id="{D1A78A72-4BB6-8FC1-1274-2CFED5D0E3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634EA9-A0EF-C658-627A-6ED14F628735}"/>
              </a:ext>
            </a:extLst>
          </p:cNvPr>
          <p:cNvSpPr>
            <a:spLocks noGrp="1"/>
          </p:cNvSpPr>
          <p:nvPr>
            <p:ph type="sldNum" sz="quarter" idx="12"/>
          </p:nvPr>
        </p:nvSpPr>
        <p:spPr/>
        <p:txBody>
          <a:bodyPr/>
          <a:lstStyle/>
          <a:p>
            <a:fld id="{8D42A30C-323D-45B9-8459-066799186ED2}" type="slidenum">
              <a:rPr lang="en-GB" smtClean="0"/>
              <a:t>‹#›</a:t>
            </a:fld>
            <a:endParaRPr lang="en-GB"/>
          </a:p>
        </p:txBody>
      </p:sp>
    </p:spTree>
    <p:extLst>
      <p:ext uri="{BB962C8B-B14F-4D97-AF65-F5344CB8AC3E}">
        <p14:creationId xmlns:p14="http://schemas.microsoft.com/office/powerpoint/2010/main" val="19912075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52A49-00C0-7E8D-A803-9449C696EA07}"/>
              </a:ext>
            </a:extLst>
          </p:cNvPr>
          <p:cNvSpPr>
            <a:spLocks noGrp="1"/>
          </p:cNvSpPr>
          <p:nvPr>
            <p:ph type="title"/>
          </p:nvPr>
        </p:nvSpPr>
        <p:spPr>
          <a:xfrm>
            <a:off x="629841" y="273844"/>
            <a:ext cx="7886700" cy="994172"/>
          </a:xfrm>
        </p:spPr>
        <p:txBody>
          <a:bodyPr/>
          <a:lstStyle/>
          <a:p>
            <a:r>
              <a:rPr lang="en-GB"/>
              <a:t>Click to edit Master title style</a:t>
            </a:r>
          </a:p>
        </p:txBody>
      </p:sp>
      <p:sp>
        <p:nvSpPr>
          <p:cNvPr id="3" name="Text Placeholder 2">
            <a:extLst>
              <a:ext uri="{FF2B5EF4-FFF2-40B4-BE49-F238E27FC236}">
                <a16:creationId xmlns:a16="http://schemas.microsoft.com/office/drawing/2014/main" id="{23B30024-BE4E-95B9-0680-BCC858100F7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5D2F8D0B-A677-11F4-656D-554F9F9C3E59}"/>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0CCA5DF-E574-D37F-47FB-44510F9015B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BBBBC8DC-4264-2B6A-6E49-BD40646D0681}"/>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2EB6FEA-1FFE-4468-89F0-CBA8574394C9}"/>
              </a:ext>
            </a:extLst>
          </p:cNvPr>
          <p:cNvSpPr>
            <a:spLocks noGrp="1"/>
          </p:cNvSpPr>
          <p:nvPr>
            <p:ph type="dt" sz="half" idx="10"/>
          </p:nvPr>
        </p:nvSpPr>
        <p:spPr/>
        <p:txBody>
          <a:bodyPr/>
          <a:lstStyle/>
          <a:p>
            <a:fld id="{C2CCDF01-7158-425F-A4FF-61062CE378AC}" type="datetimeFigureOut">
              <a:rPr lang="en-GB" smtClean="0"/>
              <a:t>30/05/2024</a:t>
            </a:fld>
            <a:endParaRPr lang="en-GB"/>
          </a:p>
        </p:txBody>
      </p:sp>
      <p:sp>
        <p:nvSpPr>
          <p:cNvPr id="8" name="Footer Placeholder 7">
            <a:extLst>
              <a:ext uri="{FF2B5EF4-FFF2-40B4-BE49-F238E27FC236}">
                <a16:creationId xmlns:a16="http://schemas.microsoft.com/office/drawing/2014/main" id="{DD52777B-381E-0D42-C81D-9CEACD3AB52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7DF23C5-3B76-0752-8E31-C4A65E960EE9}"/>
              </a:ext>
            </a:extLst>
          </p:cNvPr>
          <p:cNvSpPr>
            <a:spLocks noGrp="1"/>
          </p:cNvSpPr>
          <p:nvPr>
            <p:ph type="sldNum" sz="quarter" idx="12"/>
          </p:nvPr>
        </p:nvSpPr>
        <p:spPr/>
        <p:txBody>
          <a:bodyPr/>
          <a:lstStyle/>
          <a:p>
            <a:fld id="{8D42A30C-323D-45B9-8459-066799186ED2}" type="slidenum">
              <a:rPr lang="en-GB" smtClean="0"/>
              <a:t>‹#›</a:t>
            </a:fld>
            <a:endParaRPr lang="en-GB"/>
          </a:p>
        </p:txBody>
      </p:sp>
    </p:spTree>
    <p:extLst>
      <p:ext uri="{BB962C8B-B14F-4D97-AF65-F5344CB8AC3E}">
        <p14:creationId xmlns:p14="http://schemas.microsoft.com/office/powerpoint/2010/main" val="3113879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EF6BC-EDED-75AA-9922-7F6C4EFF926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D9017D5-6B80-AF89-C35A-45C41B4159D3}"/>
              </a:ext>
            </a:extLst>
          </p:cNvPr>
          <p:cNvSpPr>
            <a:spLocks noGrp="1"/>
          </p:cNvSpPr>
          <p:nvPr>
            <p:ph type="dt" sz="half" idx="10"/>
          </p:nvPr>
        </p:nvSpPr>
        <p:spPr/>
        <p:txBody>
          <a:bodyPr/>
          <a:lstStyle/>
          <a:p>
            <a:fld id="{C2CCDF01-7158-425F-A4FF-61062CE378AC}" type="datetimeFigureOut">
              <a:rPr lang="en-GB" smtClean="0"/>
              <a:t>30/05/2024</a:t>
            </a:fld>
            <a:endParaRPr lang="en-GB"/>
          </a:p>
        </p:txBody>
      </p:sp>
      <p:sp>
        <p:nvSpPr>
          <p:cNvPr id="4" name="Footer Placeholder 3">
            <a:extLst>
              <a:ext uri="{FF2B5EF4-FFF2-40B4-BE49-F238E27FC236}">
                <a16:creationId xmlns:a16="http://schemas.microsoft.com/office/drawing/2014/main" id="{423CECF3-CE0D-244F-C7C2-46D38D8D1B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8CA0630-0939-D86C-6592-2288DD4AE771}"/>
              </a:ext>
            </a:extLst>
          </p:cNvPr>
          <p:cNvSpPr>
            <a:spLocks noGrp="1"/>
          </p:cNvSpPr>
          <p:nvPr>
            <p:ph type="sldNum" sz="quarter" idx="12"/>
          </p:nvPr>
        </p:nvSpPr>
        <p:spPr/>
        <p:txBody>
          <a:bodyPr/>
          <a:lstStyle/>
          <a:p>
            <a:fld id="{8D42A30C-323D-45B9-8459-066799186ED2}" type="slidenum">
              <a:rPr lang="en-GB" smtClean="0"/>
              <a:t>‹#›</a:t>
            </a:fld>
            <a:endParaRPr lang="en-GB"/>
          </a:p>
        </p:txBody>
      </p:sp>
    </p:spTree>
    <p:extLst>
      <p:ext uri="{BB962C8B-B14F-4D97-AF65-F5344CB8AC3E}">
        <p14:creationId xmlns:p14="http://schemas.microsoft.com/office/powerpoint/2010/main" val="40281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EHU Green">
    <p:bg bwMode="ltGray">
      <p:bgPr>
        <a:solidFill>
          <a:srgbClr val="008D9B"/>
        </a:solidFill>
        <a:effectLst/>
      </p:bgPr>
    </p:bg>
    <p:spTree>
      <p:nvGrpSpPr>
        <p:cNvPr id="1" name=""/>
        <p:cNvGrpSpPr/>
        <p:nvPr/>
      </p:nvGrpSpPr>
      <p:grpSpPr>
        <a:xfrm>
          <a:off x="0" y="0"/>
          <a:ext cx="0" cy="0"/>
          <a:chOff x="0" y="0"/>
          <a:chExt cx="0" cy="0"/>
        </a:xfrm>
      </p:grpSpPr>
      <p:pic>
        <p:nvPicPr>
          <p:cNvPr id="2" name="Picture 1" descr="Shape, icon&#10;&#10;Description automatically generated with medium confidence">
            <a:extLst>
              <a:ext uri="{FF2B5EF4-FFF2-40B4-BE49-F238E27FC236}">
                <a16:creationId xmlns:a16="http://schemas.microsoft.com/office/drawing/2014/main" id="{E8C32F2E-A2C6-1D41-A80E-DB1AB8788E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539"/>
          <a:stretch/>
        </p:blipFill>
        <p:spPr>
          <a:xfrm rot="5400000">
            <a:off x="5692440" y="1691941"/>
            <a:ext cx="2962489" cy="3940629"/>
          </a:xfrm>
          <a:prstGeom prst="rect">
            <a:avLst/>
          </a:prstGeom>
        </p:spPr>
      </p:pic>
      <p:pic>
        <p:nvPicPr>
          <p:cNvPr id="3" name="Picture 2">
            <a:extLst>
              <a:ext uri="{FF2B5EF4-FFF2-40B4-BE49-F238E27FC236}">
                <a16:creationId xmlns:a16="http://schemas.microsoft.com/office/drawing/2014/main" id="{F4016259-F8B2-834F-BCB6-3E68A633645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47438" y="3366990"/>
            <a:ext cx="2280417" cy="1213556"/>
          </a:xfrm>
          <a:prstGeom prst="rect">
            <a:avLst/>
          </a:prstGeom>
        </p:spPr>
      </p:pic>
    </p:spTree>
    <p:extLst>
      <p:ext uri="{BB962C8B-B14F-4D97-AF65-F5344CB8AC3E}">
        <p14:creationId xmlns:p14="http://schemas.microsoft.com/office/powerpoint/2010/main" val="13783678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7FD629-0450-3033-47D3-91BFB29FCD7D}"/>
              </a:ext>
            </a:extLst>
          </p:cNvPr>
          <p:cNvSpPr>
            <a:spLocks noGrp="1"/>
          </p:cNvSpPr>
          <p:nvPr>
            <p:ph type="dt" sz="half" idx="10"/>
          </p:nvPr>
        </p:nvSpPr>
        <p:spPr/>
        <p:txBody>
          <a:bodyPr/>
          <a:lstStyle/>
          <a:p>
            <a:fld id="{C2CCDF01-7158-425F-A4FF-61062CE378AC}" type="datetimeFigureOut">
              <a:rPr lang="en-GB" smtClean="0"/>
              <a:t>30/05/2024</a:t>
            </a:fld>
            <a:endParaRPr lang="en-GB"/>
          </a:p>
        </p:txBody>
      </p:sp>
      <p:sp>
        <p:nvSpPr>
          <p:cNvPr id="3" name="Footer Placeholder 2">
            <a:extLst>
              <a:ext uri="{FF2B5EF4-FFF2-40B4-BE49-F238E27FC236}">
                <a16:creationId xmlns:a16="http://schemas.microsoft.com/office/drawing/2014/main" id="{03C31436-6636-595D-5C49-1073BBABEF2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9A0719-EED6-203B-C408-E2417AB01BE9}"/>
              </a:ext>
            </a:extLst>
          </p:cNvPr>
          <p:cNvSpPr>
            <a:spLocks noGrp="1"/>
          </p:cNvSpPr>
          <p:nvPr>
            <p:ph type="sldNum" sz="quarter" idx="12"/>
          </p:nvPr>
        </p:nvSpPr>
        <p:spPr/>
        <p:txBody>
          <a:bodyPr/>
          <a:lstStyle/>
          <a:p>
            <a:fld id="{8D42A30C-323D-45B9-8459-066799186ED2}" type="slidenum">
              <a:rPr lang="en-GB" smtClean="0"/>
              <a:t>‹#›</a:t>
            </a:fld>
            <a:endParaRPr lang="en-GB"/>
          </a:p>
        </p:txBody>
      </p:sp>
    </p:spTree>
    <p:extLst>
      <p:ext uri="{BB962C8B-B14F-4D97-AF65-F5344CB8AC3E}">
        <p14:creationId xmlns:p14="http://schemas.microsoft.com/office/powerpoint/2010/main" val="16920348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81826-477F-316D-5590-D0EC9B3BC3F7}"/>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92122A7A-E196-0885-5DFA-AEA03394502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2992B58-82FE-BF86-8F27-C7F1E3C9BF4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5876D211-23EC-32AC-75F6-D42DF99ED3CB}"/>
              </a:ext>
            </a:extLst>
          </p:cNvPr>
          <p:cNvSpPr>
            <a:spLocks noGrp="1"/>
          </p:cNvSpPr>
          <p:nvPr>
            <p:ph type="dt" sz="half" idx="10"/>
          </p:nvPr>
        </p:nvSpPr>
        <p:spPr/>
        <p:txBody>
          <a:bodyPr/>
          <a:lstStyle/>
          <a:p>
            <a:fld id="{C2CCDF01-7158-425F-A4FF-61062CE378AC}" type="datetimeFigureOut">
              <a:rPr lang="en-GB" smtClean="0"/>
              <a:t>30/05/2024</a:t>
            </a:fld>
            <a:endParaRPr lang="en-GB"/>
          </a:p>
        </p:txBody>
      </p:sp>
      <p:sp>
        <p:nvSpPr>
          <p:cNvPr id="6" name="Footer Placeholder 5">
            <a:extLst>
              <a:ext uri="{FF2B5EF4-FFF2-40B4-BE49-F238E27FC236}">
                <a16:creationId xmlns:a16="http://schemas.microsoft.com/office/drawing/2014/main" id="{9A1FF9E6-D454-5CD9-AD93-0462504782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520CC2-6CFF-26E8-B73D-42523280DAD0}"/>
              </a:ext>
            </a:extLst>
          </p:cNvPr>
          <p:cNvSpPr>
            <a:spLocks noGrp="1"/>
          </p:cNvSpPr>
          <p:nvPr>
            <p:ph type="sldNum" sz="quarter" idx="12"/>
          </p:nvPr>
        </p:nvSpPr>
        <p:spPr/>
        <p:txBody>
          <a:bodyPr/>
          <a:lstStyle/>
          <a:p>
            <a:fld id="{8D42A30C-323D-45B9-8459-066799186ED2}" type="slidenum">
              <a:rPr lang="en-GB" smtClean="0"/>
              <a:t>‹#›</a:t>
            </a:fld>
            <a:endParaRPr lang="en-GB"/>
          </a:p>
        </p:txBody>
      </p:sp>
    </p:spTree>
    <p:extLst>
      <p:ext uri="{BB962C8B-B14F-4D97-AF65-F5344CB8AC3E}">
        <p14:creationId xmlns:p14="http://schemas.microsoft.com/office/powerpoint/2010/main" val="37311747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24EE-3726-1D03-C870-30331A58F416}"/>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E469C003-5140-ECA7-9010-ABBD4C2FC56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E4750F7E-346A-2B40-B93A-68F32B5B2D2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1E4C538C-FCE0-D8BA-D1F1-A41C9E2DDA45}"/>
              </a:ext>
            </a:extLst>
          </p:cNvPr>
          <p:cNvSpPr>
            <a:spLocks noGrp="1"/>
          </p:cNvSpPr>
          <p:nvPr>
            <p:ph type="dt" sz="half" idx="10"/>
          </p:nvPr>
        </p:nvSpPr>
        <p:spPr/>
        <p:txBody>
          <a:bodyPr/>
          <a:lstStyle/>
          <a:p>
            <a:fld id="{C2CCDF01-7158-425F-A4FF-61062CE378AC}" type="datetimeFigureOut">
              <a:rPr lang="en-GB" smtClean="0"/>
              <a:t>30/05/2024</a:t>
            </a:fld>
            <a:endParaRPr lang="en-GB"/>
          </a:p>
        </p:txBody>
      </p:sp>
      <p:sp>
        <p:nvSpPr>
          <p:cNvPr id="6" name="Footer Placeholder 5">
            <a:extLst>
              <a:ext uri="{FF2B5EF4-FFF2-40B4-BE49-F238E27FC236}">
                <a16:creationId xmlns:a16="http://schemas.microsoft.com/office/drawing/2014/main" id="{5BC75CC0-9EAF-9280-9B42-83E1B2FEF2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44F00D-4647-15FF-5684-0CFF096B990C}"/>
              </a:ext>
            </a:extLst>
          </p:cNvPr>
          <p:cNvSpPr>
            <a:spLocks noGrp="1"/>
          </p:cNvSpPr>
          <p:nvPr>
            <p:ph type="sldNum" sz="quarter" idx="12"/>
          </p:nvPr>
        </p:nvSpPr>
        <p:spPr/>
        <p:txBody>
          <a:bodyPr/>
          <a:lstStyle/>
          <a:p>
            <a:fld id="{8D42A30C-323D-45B9-8459-066799186ED2}" type="slidenum">
              <a:rPr lang="en-GB" smtClean="0"/>
              <a:t>‹#›</a:t>
            </a:fld>
            <a:endParaRPr lang="en-GB"/>
          </a:p>
        </p:txBody>
      </p:sp>
    </p:spTree>
    <p:extLst>
      <p:ext uri="{BB962C8B-B14F-4D97-AF65-F5344CB8AC3E}">
        <p14:creationId xmlns:p14="http://schemas.microsoft.com/office/powerpoint/2010/main" val="11556840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8F724-DE2A-3310-7540-46518B6D99F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DEBC2C1-0F24-6BA3-E49D-E4E5EA40C9B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78CE493-4C13-C7CC-6A28-F061265B5B77}"/>
              </a:ext>
            </a:extLst>
          </p:cNvPr>
          <p:cNvSpPr>
            <a:spLocks noGrp="1"/>
          </p:cNvSpPr>
          <p:nvPr>
            <p:ph type="dt" sz="half" idx="10"/>
          </p:nvPr>
        </p:nvSpPr>
        <p:spPr/>
        <p:txBody>
          <a:bodyPr/>
          <a:lstStyle/>
          <a:p>
            <a:fld id="{C2CCDF01-7158-425F-A4FF-61062CE378AC}" type="datetimeFigureOut">
              <a:rPr lang="en-GB" smtClean="0"/>
              <a:t>30/05/2024</a:t>
            </a:fld>
            <a:endParaRPr lang="en-GB"/>
          </a:p>
        </p:txBody>
      </p:sp>
      <p:sp>
        <p:nvSpPr>
          <p:cNvPr id="5" name="Footer Placeholder 4">
            <a:extLst>
              <a:ext uri="{FF2B5EF4-FFF2-40B4-BE49-F238E27FC236}">
                <a16:creationId xmlns:a16="http://schemas.microsoft.com/office/drawing/2014/main" id="{9B66DB9C-B3F5-7D5E-56A1-C0E1028DE7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38DD42-5FCD-D712-7AE3-FC138162F73F}"/>
              </a:ext>
            </a:extLst>
          </p:cNvPr>
          <p:cNvSpPr>
            <a:spLocks noGrp="1"/>
          </p:cNvSpPr>
          <p:nvPr>
            <p:ph type="sldNum" sz="quarter" idx="12"/>
          </p:nvPr>
        </p:nvSpPr>
        <p:spPr/>
        <p:txBody>
          <a:bodyPr/>
          <a:lstStyle/>
          <a:p>
            <a:fld id="{8D42A30C-323D-45B9-8459-066799186ED2}" type="slidenum">
              <a:rPr lang="en-GB" smtClean="0"/>
              <a:t>‹#›</a:t>
            </a:fld>
            <a:endParaRPr lang="en-GB"/>
          </a:p>
        </p:txBody>
      </p:sp>
    </p:spTree>
    <p:extLst>
      <p:ext uri="{BB962C8B-B14F-4D97-AF65-F5344CB8AC3E}">
        <p14:creationId xmlns:p14="http://schemas.microsoft.com/office/powerpoint/2010/main" val="15984372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25F801-A0FF-BDC1-F647-1FFBB22FBA52}"/>
              </a:ext>
            </a:extLst>
          </p:cNvPr>
          <p:cNvSpPr>
            <a:spLocks noGrp="1"/>
          </p:cNvSpPr>
          <p:nvPr>
            <p:ph type="title" orient="vert"/>
          </p:nvPr>
        </p:nvSpPr>
        <p:spPr>
          <a:xfrm>
            <a:off x="6543675" y="273844"/>
            <a:ext cx="1971675" cy="4358879"/>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E22A1CA-6A19-2CCA-1668-4DEB40468AE9}"/>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DCC66DD-1044-FFD0-F476-F5DCC03C982B}"/>
              </a:ext>
            </a:extLst>
          </p:cNvPr>
          <p:cNvSpPr>
            <a:spLocks noGrp="1"/>
          </p:cNvSpPr>
          <p:nvPr>
            <p:ph type="dt" sz="half" idx="10"/>
          </p:nvPr>
        </p:nvSpPr>
        <p:spPr/>
        <p:txBody>
          <a:bodyPr/>
          <a:lstStyle/>
          <a:p>
            <a:fld id="{C2CCDF01-7158-425F-A4FF-61062CE378AC}" type="datetimeFigureOut">
              <a:rPr lang="en-GB" smtClean="0"/>
              <a:t>30/05/2024</a:t>
            </a:fld>
            <a:endParaRPr lang="en-GB"/>
          </a:p>
        </p:txBody>
      </p:sp>
      <p:sp>
        <p:nvSpPr>
          <p:cNvPr id="5" name="Footer Placeholder 4">
            <a:extLst>
              <a:ext uri="{FF2B5EF4-FFF2-40B4-BE49-F238E27FC236}">
                <a16:creationId xmlns:a16="http://schemas.microsoft.com/office/drawing/2014/main" id="{86FDA10B-F65B-EB52-52C5-BC8C98ECC6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179F96-CDEF-7F6C-0171-A203DD10C985}"/>
              </a:ext>
            </a:extLst>
          </p:cNvPr>
          <p:cNvSpPr>
            <a:spLocks noGrp="1"/>
          </p:cNvSpPr>
          <p:nvPr>
            <p:ph type="sldNum" sz="quarter" idx="12"/>
          </p:nvPr>
        </p:nvSpPr>
        <p:spPr/>
        <p:txBody>
          <a:bodyPr/>
          <a:lstStyle/>
          <a:p>
            <a:fld id="{8D42A30C-323D-45B9-8459-066799186ED2}" type="slidenum">
              <a:rPr lang="en-GB" smtClean="0"/>
              <a:t>‹#›</a:t>
            </a:fld>
            <a:endParaRPr lang="en-GB"/>
          </a:p>
        </p:txBody>
      </p:sp>
    </p:spTree>
    <p:extLst>
      <p:ext uri="{BB962C8B-B14F-4D97-AF65-F5344CB8AC3E}">
        <p14:creationId xmlns:p14="http://schemas.microsoft.com/office/powerpoint/2010/main" val="10447196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9144000" cy="51435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1574800"/>
            <a:ext cx="6619244" cy="2008236"/>
          </a:xfrm>
        </p:spPr>
        <p:txBody>
          <a:bodyPr anchor="b"/>
          <a:lstStyle>
            <a:lvl1pPr>
              <a:defRPr sz="4050"/>
            </a:lvl1pPr>
          </a:lstStyle>
          <a:p>
            <a:r>
              <a:rPr lang="en-US"/>
              <a:t>Click to edit Master title style</a:t>
            </a:r>
          </a:p>
        </p:txBody>
      </p:sp>
      <p:sp>
        <p:nvSpPr>
          <p:cNvPr id="3" name="Subtitle 2"/>
          <p:cNvSpPr>
            <a:spLocks noGrp="1"/>
          </p:cNvSpPr>
          <p:nvPr>
            <p:ph type="subTitle" idx="1"/>
          </p:nvPr>
        </p:nvSpPr>
        <p:spPr bwMode="gray">
          <a:xfrm>
            <a:off x="866216" y="3583035"/>
            <a:ext cx="6619244" cy="646065"/>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7619239" y="1344169"/>
            <a:ext cx="742949" cy="228599"/>
          </a:xfrm>
        </p:spPr>
        <p:txBody>
          <a:bodyPr anchor="t"/>
          <a:lstStyle>
            <a:lvl1pPr algn="l">
              <a:defRPr b="0" i="0">
                <a:solidFill>
                  <a:schemeClr val="bg1">
                    <a:alpha val="60000"/>
                  </a:schemeClr>
                </a:solidFill>
              </a:defRPr>
            </a:lvl1pPr>
          </a:lstStyle>
          <a:p>
            <a:fld id="{5923F103-BC34-4FE4-A40E-EDDEECFDA5D0}" type="datetimeFigureOut">
              <a:rPr lang="en-US" smtClean="0"/>
              <a:pPr/>
              <a:t>5/30/2024</a:t>
            </a:fld>
            <a:endParaRPr lang="en-US"/>
          </a:p>
        </p:txBody>
      </p:sp>
      <p:sp>
        <p:nvSpPr>
          <p:cNvPr id="5" name="Footer Placeholder 4"/>
          <p:cNvSpPr>
            <a:spLocks noGrp="1"/>
          </p:cNvSpPr>
          <p:nvPr>
            <p:ph type="ftr" sz="quarter" idx="11"/>
          </p:nvPr>
        </p:nvSpPr>
        <p:spPr bwMode="gray">
          <a:xfrm rot="5400000">
            <a:off x="6713982" y="2420874"/>
            <a:ext cx="2894846" cy="228601"/>
          </a:xfrm>
        </p:spPr>
        <p:txBody>
          <a:bodyPr/>
          <a:lstStyle>
            <a:lvl1pPr>
              <a:defRPr b="0" i="0">
                <a:solidFill>
                  <a:schemeClr val="bg1">
                    <a:alpha val="60000"/>
                  </a:schemeClr>
                </a:solidFill>
              </a:defRPr>
            </a:lvl1pPr>
          </a:lstStyle>
          <a:p>
            <a:endParaRPr lang="en-US"/>
          </a:p>
        </p:txBody>
      </p:sp>
      <p:sp>
        <p:nvSpPr>
          <p:cNvPr id="11" name="Rectangle 10"/>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764406" y="221797"/>
            <a:ext cx="628649" cy="575765"/>
          </a:xfrm>
        </p:spPr>
        <p:txBody>
          <a:bodyPr/>
          <a:lstStyle/>
          <a:p>
            <a:fld id="{D57F1E4F-1CFF-5643-939E-217C01CDF565}" type="slidenum">
              <a:rPr lang="en-US" smtClean="0"/>
              <a:pPr/>
              <a:t>‹#›</a:t>
            </a:fld>
            <a:endParaRPr lang="en-US"/>
          </a:p>
        </p:txBody>
      </p:sp>
      <p:sp>
        <p:nvSpPr>
          <p:cNvPr id="16" name="Rectangle 15"/>
          <p:cNvSpPr/>
          <p:nvPr userDrawn="1"/>
        </p:nvSpPr>
        <p:spPr>
          <a:xfrm>
            <a:off x="523316" y="545505"/>
            <a:ext cx="1558797" cy="6858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6289337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66216" y="1952625"/>
            <a:ext cx="6619244" cy="256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8922379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008234"/>
            <a:ext cx="3263269" cy="1712868"/>
          </a:xfrm>
        </p:spPr>
        <p:txBody>
          <a:bodyPr anchor="ctr"/>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5171670" y="2008233"/>
            <a:ext cx="2818159" cy="1712868"/>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4198863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6215" y="1952625"/>
            <a:ext cx="3618869" cy="256222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6535" y="1952625"/>
            <a:ext cx="3618869" cy="256222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079760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66216" y="1952625"/>
            <a:ext cx="3618868"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66215" y="2384822"/>
            <a:ext cx="3618869" cy="213002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56535" y="1952625"/>
            <a:ext cx="3618869"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56535" y="2384822"/>
            <a:ext cx="3618869" cy="213002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smtClean="0"/>
              <a:t>5/30/2024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738448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Teal">
    <p:bg bwMode="ltGray">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7"/>
            <a:ext cx="6948000" cy="3687538"/>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2"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68DF000-7C80-486C-9EDE-C2FBC677BD5C}"/>
              </a:ext>
            </a:extLst>
          </p:cNvPr>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9" name="Subtitle 2">
            <a:extLst>
              <a:ext uri="{FF2B5EF4-FFF2-40B4-BE49-F238E27FC236}">
                <a16:creationId xmlns:a16="http://schemas.microsoft.com/office/drawing/2014/main" id="{9D231C22-49E4-4709-9D0B-F8BE0778AA77}"/>
              </a:ext>
            </a:extLst>
          </p:cNvPr>
          <p:cNvSpPr>
            <a:spLocks noGrp="1"/>
          </p:cNvSpPr>
          <p:nvPr>
            <p:ph type="subTitle" idx="1"/>
          </p:nvPr>
        </p:nvSpPr>
        <p:spPr>
          <a:xfrm>
            <a:off x="792001" y="3574172"/>
            <a:ext cx="4176000" cy="618561"/>
          </a:xfrm>
        </p:spPr>
        <p:txBody>
          <a:bodyPr/>
          <a:lstStyle>
            <a:lvl1pPr marL="0" indent="0" algn="l">
              <a:buNone/>
              <a:defRPr sz="20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pic>
        <p:nvPicPr>
          <p:cNvPr id="12" name="Picture 11">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6267" y="2938400"/>
            <a:ext cx="1108667" cy="1108667"/>
          </a:xfrm>
          <a:prstGeom prst="rect">
            <a:avLst/>
          </a:prstGeom>
        </p:spPr>
      </p:pic>
    </p:spTree>
    <p:extLst>
      <p:ext uri="{BB962C8B-B14F-4D97-AF65-F5344CB8AC3E}">
        <p14:creationId xmlns:p14="http://schemas.microsoft.com/office/powerpoint/2010/main" val="22195971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6216" y="730251"/>
            <a:ext cx="6571060" cy="530223"/>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smtClean="0"/>
              <a:t>5/30/2024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177672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5/30/2024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221124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971550"/>
            <a:ext cx="2094869" cy="1200150"/>
          </a:xfrm>
        </p:spPr>
        <p:txBody>
          <a:bodyPr anchor="b"/>
          <a:lstStyle>
            <a:lvl1pPr algn="l">
              <a:defRPr sz="1800" b="0"/>
            </a:lvl1pPr>
          </a:lstStyle>
          <a:p>
            <a:r>
              <a:rPr lang="en-US"/>
              <a:t>Click to edit Master title style</a:t>
            </a:r>
          </a:p>
        </p:txBody>
      </p:sp>
      <p:sp>
        <p:nvSpPr>
          <p:cNvPr id="3" name="Content Placeholder 2"/>
          <p:cNvSpPr>
            <a:spLocks noGrp="1"/>
          </p:cNvSpPr>
          <p:nvPr>
            <p:ph idx="1"/>
          </p:nvPr>
        </p:nvSpPr>
        <p:spPr>
          <a:xfrm>
            <a:off x="4335859" y="1085850"/>
            <a:ext cx="3892550" cy="3429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866215" y="2346961"/>
            <a:ext cx="2094869" cy="2171699"/>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398747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270000"/>
            <a:ext cx="2898851" cy="1301750"/>
          </a:xfrm>
        </p:spPr>
        <p:txBody>
          <a:bodyPr anchor="b">
            <a:normAutofit/>
          </a:bodyPr>
          <a:lstStyle>
            <a:lvl1pPr algn="l">
              <a:defRPr sz="2700" b="0"/>
            </a:lvl1pPr>
          </a:lstStyle>
          <a:p>
            <a:r>
              <a:rPr lang="en-US"/>
              <a:t>Click to edit Master title style</a:t>
            </a:r>
          </a:p>
        </p:txBody>
      </p:sp>
      <p:sp>
        <p:nvSpPr>
          <p:cNvPr id="3" name="Picture Placeholder 2"/>
          <p:cNvSpPr>
            <a:spLocks noGrp="1" noChangeAspect="1"/>
          </p:cNvSpPr>
          <p:nvPr>
            <p:ph type="pic" idx="1"/>
          </p:nvPr>
        </p:nvSpPr>
        <p:spPr>
          <a:xfrm>
            <a:off x="4910903" y="857250"/>
            <a:ext cx="2420395"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866216" y="2743200"/>
            <a:ext cx="2894409" cy="1028700"/>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93563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3727445"/>
            <a:ext cx="6619244" cy="425054"/>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866216" y="514350"/>
            <a:ext cx="6619244" cy="257175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866215" y="4152499"/>
            <a:ext cx="6619244" cy="370284"/>
          </a:xfrm>
        </p:spPr>
        <p:txBody>
          <a:bodyPr>
            <a:normAutofit/>
          </a:bodyPr>
          <a:lstStyle>
            <a:lvl1pPr marL="0" indent="0">
              <a:buNone/>
              <a:defRPr sz="90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5/30/2024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7724857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9144000" cy="51435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1598" y="797563"/>
            <a:ext cx="6623862" cy="1029740"/>
          </a:xfrm>
        </p:spPr>
        <p:txBody>
          <a:bodyPr/>
          <a:lstStyle>
            <a:lvl1pPr>
              <a:defRPr sz="3000"/>
            </a:lvl1pPr>
          </a:lstStyle>
          <a:p>
            <a:r>
              <a:rPr lang="en-US"/>
              <a:t>Click to edit Master title style</a:t>
            </a:r>
          </a:p>
        </p:txBody>
      </p:sp>
      <p:sp>
        <p:nvSpPr>
          <p:cNvPr id="8" name="Text Placeholder 3"/>
          <p:cNvSpPr>
            <a:spLocks noGrp="1"/>
          </p:cNvSpPr>
          <p:nvPr>
            <p:ph type="body" sz="half" idx="2"/>
          </p:nvPr>
        </p:nvSpPr>
        <p:spPr>
          <a:xfrm>
            <a:off x="866216" y="2657475"/>
            <a:ext cx="6619244" cy="1857375"/>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092011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51435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661175" y="455502"/>
            <a:ext cx="601434" cy="1200329"/>
          </a:xfrm>
          <a:prstGeom prst="rect">
            <a:avLst/>
          </a:prstGeom>
          <a:noFill/>
        </p:spPr>
        <p:txBody>
          <a:bodyPr wrap="square" rtlCol="0">
            <a:spAutoFit/>
          </a:bodyPr>
          <a:lstStyle/>
          <a:p>
            <a:pPr algn="r"/>
            <a:r>
              <a:rPr lang="en-US" sz="7200" b="0" i="0">
                <a:solidFill>
                  <a:schemeClr val="accent1">
                    <a:lumMod val="60000"/>
                    <a:lumOff val="40000"/>
                  </a:schemeClr>
                </a:solidFill>
                <a:latin typeface="Arial"/>
                <a:cs typeface="Arial"/>
              </a:rPr>
              <a:t>“</a:t>
            </a:r>
          </a:p>
        </p:txBody>
      </p:sp>
      <p:sp>
        <p:nvSpPr>
          <p:cNvPr id="13" name="TextBox 12"/>
          <p:cNvSpPr txBox="1"/>
          <p:nvPr/>
        </p:nvSpPr>
        <p:spPr bwMode="gray">
          <a:xfrm>
            <a:off x="7413344" y="1960341"/>
            <a:ext cx="489572" cy="1200329"/>
          </a:xfrm>
          <a:prstGeom prst="rect">
            <a:avLst/>
          </a:prstGeom>
          <a:noFill/>
        </p:spPr>
        <p:txBody>
          <a:bodyPr wrap="square" rtlCol="0">
            <a:spAutoFit/>
          </a:bodyPr>
          <a:lstStyle/>
          <a:p>
            <a:pPr algn="r"/>
            <a:r>
              <a:rPr lang="en-US" sz="72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86408" y="736600"/>
            <a:ext cx="6340430" cy="2022474"/>
          </a:xfrm>
        </p:spPr>
        <p:txBody>
          <a:bodyPr/>
          <a:lstStyle>
            <a:lvl1pPr>
              <a:defRPr sz="3000"/>
            </a:lvl1pPr>
          </a:lstStyle>
          <a:p>
            <a:r>
              <a:rPr lang="en-US"/>
              <a:t>Click to edit Master title style</a:t>
            </a:r>
          </a:p>
        </p:txBody>
      </p:sp>
      <p:sp>
        <p:nvSpPr>
          <p:cNvPr id="14" name="Text Placeholder 3"/>
          <p:cNvSpPr>
            <a:spLocks noGrp="1"/>
          </p:cNvSpPr>
          <p:nvPr>
            <p:ph type="body" sz="half" idx="13"/>
          </p:nvPr>
        </p:nvSpPr>
        <p:spPr bwMode="gray">
          <a:xfrm>
            <a:off x="1459459" y="2759074"/>
            <a:ext cx="5798414" cy="256631"/>
          </a:xfrm>
        </p:spPr>
        <p:txBody>
          <a:bodyPr anchor="t">
            <a:normAutofit/>
          </a:bodyPr>
          <a:lstStyle>
            <a:lvl1pPr marL="0" indent="0">
              <a:buNone/>
              <a:defRPr lang="en-US" sz="1050" b="0" i="0" kern="1200" cap="small" dirty="0">
                <a:solidFill>
                  <a:schemeClr val="accent1">
                    <a:lumMod val="60000"/>
                    <a:lumOff val="40000"/>
                  </a:schemeClr>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0" name="Text Placeholder 3"/>
          <p:cNvSpPr>
            <a:spLocks noGrp="1"/>
          </p:cNvSpPr>
          <p:nvPr>
            <p:ph type="body" sz="half" idx="2"/>
          </p:nvPr>
        </p:nvSpPr>
        <p:spPr>
          <a:xfrm>
            <a:off x="866216" y="3771899"/>
            <a:ext cx="6933673" cy="748393"/>
          </a:xfrm>
        </p:spPr>
        <p:txBody>
          <a:bodyPr anchor="ct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184460838"/>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778000"/>
            <a:ext cx="6619245" cy="1366886"/>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866216" y="3768725"/>
            <a:ext cx="6619244" cy="645300"/>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7888614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lvl1pPr>
              <a:defRPr sz="2700"/>
            </a:lvl1pPr>
          </a:lstStyle>
          <a:p>
            <a:r>
              <a:rPr lang="en-US"/>
              <a:t>Click to edit Master title style</a:t>
            </a:r>
          </a:p>
        </p:txBody>
      </p:sp>
      <p:sp>
        <p:nvSpPr>
          <p:cNvPr id="3" name="Text Placeholder 2"/>
          <p:cNvSpPr>
            <a:spLocks noGrp="1"/>
          </p:cNvSpPr>
          <p:nvPr>
            <p:ph type="body" idx="1"/>
          </p:nvPr>
        </p:nvSpPr>
        <p:spPr>
          <a:xfrm>
            <a:off x="866215" y="1952626"/>
            <a:ext cx="235640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6" name="Text Placeholder 3"/>
          <p:cNvSpPr>
            <a:spLocks noGrp="1"/>
          </p:cNvSpPr>
          <p:nvPr>
            <p:ph type="body" sz="half" idx="15"/>
          </p:nvPr>
        </p:nvSpPr>
        <p:spPr>
          <a:xfrm>
            <a:off x="866215" y="2384823"/>
            <a:ext cx="2356409"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3384541" y="1952625"/>
            <a:ext cx="2360257"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9" name="Text Placeholder 3"/>
          <p:cNvSpPr>
            <a:spLocks noGrp="1"/>
          </p:cNvSpPr>
          <p:nvPr>
            <p:ph type="body" sz="half" idx="16"/>
          </p:nvPr>
        </p:nvSpPr>
        <p:spPr>
          <a:xfrm>
            <a:off x="3384541" y="2384823"/>
            <a:ext cx="2360257"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916101" y="1952626"/>
            <a:ext cx="2359298"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Text Placeholder 3"/>
          <p:cNvSpPr>
            <a:spLocks noGrp="1"/>
          </p:cNvSpPr>
          <p:nvPr>
            <p:ph type="body" sz="half" idx="17"/>
          </p:nvPr>
        </p:nvSpPr>
        <p:spPr>
          <a:xfrm>
            <a:off x="5916247" y="2384822"/>
            <a:ext cx="2359152"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17" name="Straight Connector 16"/>
          <p:cNvCxnSpPr/>
          <p:nvPr/>
        </p:nvCxnSpPr>
        <p:spPr>
          <a:xfrm>
            <a:off x="3302978"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29301"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5/30/2024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9698300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lvl1pPr>
              <a:defRPr sz="2700"/>
            </a:lvl1pPr>
          </a:lstStyle>
          <a:p>
            <a:r>
              <a:rPr lang="en-US"/>
              <a:t>Click to edit Master title style</a:t>
            </a:r>
          </a:p>
        </p:txBody>
      </p:sp>
      <p:sp>
        <p:nvSpPr>
          <p:cNvPr id="3" name="Text Placeholder 2"/>
          <p:cNvSpPr>
            <a:spLocks noGrp="1"/>
          </p:cNvSpPr>
          <p:nvPr>
            <p:ph type="body" idx="1"/>
          </p:nvPr>
        </p:nvSpPr>
        <p:spPr>
          <a:xfrm>
            <a:off x="866215" y="3399633"/>
            <a:ext cx="228782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9" name="Picture Placeholder 2"/>
          <p:cNvSpPr>
            <a:spLocks noGrp="1" noChangeAspect="1"/>
          </p:cNvSpPr>
          <p:nvPr>
            <p:ph type="pic" idx="15"/>
          </p:nvPr>
        </p:nvSpPr>
        <p:spPr>
          <a:xfrm>
            <a:off x="1000915"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2" name="Text Placeholder 3"/>
          <p:cNvSpPr>
            <a:spLocks noGrp="1"/>
          </p:cNvSpPr>
          <p:nvPr>
            <p:ph type="body" sz="half" idx="18"/>
          </p:nvPr>
        </p:nvSpPr>
        <p:spPr>
          <a:xfrm>
            <a:off x="866215" y="3831830"/>
            <a:ext cx="2287829"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3426649" y="3399634"/>
            <a:ext cx="228782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1" name="Picture Placeholder 2"/>
          <p:cNvSpPr>
            <a:spLocks noGrp="1" noChangeAspect="1"/>
          </p:cNvSpPr>
          <p:nvPr>
            <p:ph type="pic" idx="21"/>
          </p:nvPr>
        </p:nvSpPr>
        <p:spPr>
          <a:xfrm>
            <a:off x="3561347"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3" name="Text Placeholder 3"/>
          <p:cNvSpPr>
            <a:spLocks noGrp="1"/>
          </p:cNvSpPr>
          <p:nvPr>
            <p:ph type="body" sz="half" idx="19"/>
          </p:nvPr>
        </p:nvSpPr>
        <p:spPr>
          <a:xfrm>
            <a:off x="3427629" y="3831829"/>
            <a:ext cx="2287829"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987082" y="3399634"/>
            <a:ext cx="2288321"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2" name="Picture Placeholder 2"/>
          <p:cNvSpPr>
            <a:spLocks noGrp="1" noChangeAspect="1"/>
          </p:cNvSpPr>
          <p:nvPr>
            <p:ph type="pic" idx="22"/>
          </p:nvPr>
        </p:nvSpPr>
        <p:spPr>
          <a:xfrm>
            <a:off x="6122273"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4" name="Text Placeholder 3"/>
          <p:cNvSpPr>
            <a:spLocks noGrp="1"/>
          </p:cNvSpPr>
          <p:nvPr>
            <p:ph type="body" sz="half" idx="20"/>
          </p:nvPr>
        </p:nvSpPr>
        <p:spPr>
          <a:xfrm>
            <a:off x="5987081" y="3831828"/>
            <a:ext cx="2288322"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43" name="Straight Connector 42"/>
          <p:cNvCxnSpPr/>
          <p:nvPr/>
        </p:nvCxnSpPr>
        <p:spPr>
          <a:xfrm>
            <a:off x="3304373"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48352"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5/30/2024</a:t>
            </a:fld>
            <a:endParaRPr lang="en-US"/>
          </a:p>
        </p:txBody>
      </p:sp>
      <p:sp>
        <p:nvSpPr>
          <p:cNvPr id="8" name="Footer Placeholder 7"/>
          <p:cNvSpPr>
            <a:spLocks noGrp="1"/>
          </p:cNvSpPr>
          <p:nvPr>
            <p:ph type="ftr" sz="quarter" idx="11"/>
          </p:nvPr>
        </p:nvSpPr>
        <p:spPr>
          <a:xfrm>
            <a:off x="420833" y="4793879"/>
            <a:ext cx="2733212" cy="228601"/>
          </a:xfrm>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87644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EHU Blank">
    <p:bg bwMode="ltGray">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C9A59F-7678-6F41-8D5F-EF2CA9500E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47438" y="3366990"/>
            <a:ext cx="2280417" cy="1213556"/>
          </a:xfrm>
          <a:prstGeom prst="rect">
            <a:avLst/>
          </a:prstGeom>
        </p:spPr>
      </p:pic>
    </p:spTree>
    <p:extLst>
      <p:ext uri="{BB962C8B-B14F-4D97-AF65-F5344CB8AC3E}">
        <p14:creationId xmlns:p14="http://schemas.microsoft.com/office/powerpoint/2010/main" val="27855147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p>
            <a:r>
              <a:rPr lang="en-US"/>
              <a:t>Click to edit Master title style</a:t>
            </a:r>
          </a:p>
        </p:txBody>
      </p:sp>
      <p:sp>
        <p:nvSpPr>
          <p:cNvPr id="3" name="Vertical Text Placeholder 2"/>
          <p:cNvSpPr>
            <a:spLocks noGrp="1"/>
          </p:cNvSpPr>
          <p:nvPr>
            <p:ph type="body" orient="vert" idx="1"/>
          </p:nvPr>
        </p:nvSpPr>
        <p:spPr>
          <a:xfrm>
            <a:off x="866216" y="1952625"/>
            <a:ext cx="6619244" cy="2562225"/>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21580" y="4793879"/>
            <a:ext cx="742949" cy="228599"/>
          </a:xfrm>
        </p:spPr>
        <p:txBody>
          <a:bodyPr/>
          <a:lstStyle/>
          <a:p>
            <a:fld id="{53086D93-FCAC-47E0-A2EE-787E62CA814C}"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4684414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8927" y="958850"/>
            <a:ext cx="1057474" cy="3561443"/>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866216" y="958850"/>
            <a:ext cx="4692019" cy="356144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989829" y="4793879"/>
            <a:ext cx="744101" cy="228599"/>
          </a:xfrm>
        </p:spPr>
        <p:txBody>
          <a:bodyPr/>
          <a:lstStyle/>
          <a:p>
            <a:fld id="{CDA879A6-0FD0-4734-A311-86BFCA472E6E}" type="datetimeFigureOut">
              <a:rPr lang="en-US" smtClean="0"/>
              <a:t>5/30/2024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170666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Option A">
    <p:spTree>
      <p:nvGrpSpPr>
        <p:cNvPr id="1" name=""/>
        <p:cNvGrpSpPr/>
        <p:nvPr/>
      </p:nvGrpSpPr>
      <p:grpSpPr>
        <a:xfrm>
          <a:off x="0" y="0"/>
          <a:ext cx="0" cy="0"/>
          <a:chOff x="0" y="0"/>
          <a:chExt cx="0" cy="0"/>
        </a:xfrm>
      </p:grpSpPr>
      <p:sp>
        <p:nvSpPr>
          <p:cNvPr id="14" name="Footer Placeholder 7" hidden="1">
            <a:extLst>
              <a:ext uri="{FF2B5EF4-FFF2-40B4-BE49-F238E27FC236}">
                <a16:creationId xmlns:a16="http://schemas.microsoft.com/office/drawing/2014/main" id="{BDBD91DF-EEBF-4F90-8EB0-5B46372D5942}"/>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9144900" y="5143500"/>
            <a:ext cx="0" cy="0"/>
          </a:xfrm>
        </p:spPr>
        <p:txBody>
          <a:bodyPr/>
          <a:lstStyle>
            <a:lvl1pPr>
              <a:defRPr sz="100">
                <a:noFill/>
              </a:defRPr>
            </a:lvl1pPr>
          </a:lstStyle>
          <a:p>
            <a:fld id="{23AA811B-2EBD-4900-905E-5BE206449611}" type="slidenum">
              <a:rPr lang="en-GB" smtClean="0"/>
              <a:pPr/>
              <a:t>‹#›</a:t>
            </a:fld>
            <a:endParaRPr lang="en-GB"/>
          </a:p>
        </p:txBody>
      </p:sp>
      <p:pic>
        <p:nvPicPr>
          <p:cNvPr id="7" name="Graphics">
            <a:extLst>
              <a:ext uri="{FF2B5EF4-FFF2-40B4-BE49-F238E27FC236}">
                <a16:creationId xmlns:a16="http://schemas.microsoft.com/office/drawing/2014/main" id="{8EA39949-CB15-4518-A3C1-134F05399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Rectangle 18">
            <a:extLst>
              <a:ext uri="{FF2B5EF4-FFF2-40B4-BE49-F238E27FC236}">
                <a16:creationId xmlns:a16="http://schemas.microsoft.com/office/drawing/2014/main" id="{2ECEAF09-4087-4DE9-9FE5-1AA7D63567C2}"/>
              </a:ext>
            </a:extLst>
          </p:cNvPr>
          <p:cNvSpPr/>
          <p:nvPr userDrawn="1"/>
        </p:nvSpPr>
        <p:spPr bwMode="white">
          <a:xfrm>
            <a:off x="405000" y="4185000"/>
            <a:ext cx="1282500" cy="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8" name="Logo">
            <a:extLst>
              <a:ext uri="{FF2B5EF4-FFF2-40B4-BE49-F238E27FC236}">
                <a16:creationId xmlns:a16="http://schemas.microsoft.com/office/drawing/2014/main" id="{BACEDC41-79C2-4ADA-B739-01C59B4CABDE}"/>
              </a:ext>
            </a:extLst>
          </p:cNvPr>
          <p:cNvSpPr>
            <a:spLocks noChangeArrowheads="1"/>
          </p:cNvSpPr>
          <p:nvPr userDrawn="1"/>
        </p:nvSpPr>
        <p:spPr bwMode="white">
          <a:xfrm>
            <a:off x="7536008" y="2415758"/>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bg1"/>
          </a:solidFill>
          <a:ln>
            <a:noFill/>
          </a:ln>
          <a:effectLst/>
        </p:spPr>
        <p:txBody>
          <a:bodyPr wrap="none" anchor="ctr"/>
          <a:lstStyle/>
          <a:p>
            <a:endParaRPr lang="en-GB" sz="1350"/>
          </a:p>
        </p:txBody>
      </p:sp>
      <p:sp>
        <p:nvSpPr>
          <p:cNvPr id="9" name="Triangle 14">
            <a:extLst>
              <a:ext uri="{FF2B5EF4-FFF2-40B4-BE49-F238E27FC236}">
                <a16:creationId xmlns:a16="http://schemas.microsoft.com/office/drawing/2014/main" id="{CC85A10E-8271-4502-86CC-22674166B7FE}"/>
              </a:ext>
            </a:extLst>
          </p:cNvPr>
          <p:cNvSpPr/>
          <p:nvPr userDrawn="1"/>
        </p:nvSpPr>
        <p:spPr>
          <a:xfrm rot="16200000">
            <a:off x="8990804" y="2504278"/>
            <a:ext cx="171449" cy="1349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2" name="Title 1"/>
          <p:cNvSpPr>
            <a:spLocks noGrp="1"/>
          </p:cNvSpPr>
          <p:nvPr>
            <p:ph type="ctrTitle" hasCustomPrompt="1"/>
          </p:nvPr>
        </p:nvSpPr>
        <p:spPr bwMode="white">
          <a:xfrm>
            <a:off x="404812" y="1485000"/>
            <a:ext cx="6218100" cy="1377000"/>
          </a:xfrm>
        </p:spPr>
        <p:txBody>
          <a:bodyPr anchor="t" anchorCtr="0"/>
          <a:lstStyle>
            <a:lvl1pPr algn="l">
              <a:defRPr sz="4500">
                <a:solidFill>
                  <a:schemeClr val="bg1"/>
                </a:solidFill>
              </a:defRPr>
            </a:lvl1pPr>
          </a:lstStyle>
          <a:p>
            <a:r>
              <a:rPr lang="en-GB"/>
              <a:t>Click to add title</a:t>
            </a:r>
          </a:p>
        </p:txBody>
      </p:sp>
      <p:sp>
        <p:nvSpPr>
          <p:cNvPr id="3" name="Subtitle 2"/>
          <p:cNvSpPr>
            <a:spLocks noGrp="1"/>
          </p:cNvSpPr>
          <p:nvPr>
            <p:ph type="subTitle" idx="1" hasCustomPrompt="1"/>
          </p:nvPr>
        </p:nvSpPr>
        <p:spPr bwMode="white">
          <a:xfrm>
            <a:off x="404812" y="3240000"/>
            <a:ext cx="6218100" cy="683100"/>
          </a:xfrm>
        </p:spPr>
        <p:txBody>
          <a:bodyPr/>
          <a:lstStyle>
            <a:lvl1pPr marL="0" indent="0" algn="l">
              <a:spcBef>
                <a:spcPts val="0"/>
              </a:spcBef>
              <a:buFont typeface="Arial" panose="020B0604020202020204" pitchFamily="34" charset="0"/>
              <a:buChar char="​"/>
              <a:defRPr sz="1350" b="1">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subtitle</a:t>
            </a:r>
          </a:p>
        </p:txBody>
      </p:sp>
      <p:sp>
        <p:nvSpPr>
          <p:cNvPr id="5" name="Text Placeholder 4">
            <a:extLst>
              <a:ext uri="{FF2B5EF4-FFF2-40B4-BE49-F238E27FC236}">
                <a16:creationId xmlns:a16="http://schemas.microsoft.com/office/drawing/2014/main" id="{38B77B10-8AAC-4A7A-AAF3-AEEA85F5437D}"/>
              </a:ext>
            </a:extLst>
          </p:cNvPr>
          <p:cNvSpPr>
            <a:spLocks noGrp="1"/>
          </p:cNvSpPr>
          <p:nvPr>
            <p:ph type="body" sz="quarter" idx="18" hasCustomPrompt="1"/>
          </p:nvPr>
        </p:nvSpPr>
        <p:spPr>
          <a:xfrm>
            <a:off x="405000" y="4320000"/>
            <a:ext cx="6218100" cy="189000"/>
          </a:xfrm>
        </p:spPr>
        <p:txBody>
          <a:bodyPr/>
          <a:lstStyle>
            <a:lvl1pPr marL="0" indent="0">
              <a:lnSpc>
                <a:spcPct val="100000"/>
              </a:lnSpc>
              <a:spcBef>
                <a:spcPts val="0"/>
              </a:spcBef>
              <a:spcAft>
                <a:spcPts val="0"/>
              </a:spcAft>
              <a:buFontTx/>
              <a:buNone/>
              <a:defRPr lang="en-US" sz="1050" b="1" kern="1200" dirty="0" smtClean="0">
                <a:solidFill>
                  <a:schemeClr val="bg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bg1"/>
                </a:solidFill>
                <a:latin typeface="+mn-lt"/>
                <a:ea typeface="+mn-ea"/>
                <a:cs typeface="+mn-cs"/>
              </a:defRPr>
            </a:lvl4pPr>
            <a:lvl5pPr marL="0">
              <a:lnSpc>
                <a:spcPct val="100000"/>
              </a:lnSpc>
              <a:spcBef>
                <a:spcPts val="0"/>
              </a:spcBef>
              <a:spcAft>
                <a:spcPts val="0"/>
              </a:spcAft>
              <a:buFontTx/>
              <a:buNone/>
              <a:defRPr lang="en-GB" sz="1050" b="0" kern="1200" dirty="0">
                <a:solidFill>
                  <a:schemeClr val="bg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bg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bg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bg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bg1"/>
                </a:solidFill>
                <a:latin typeface="+mn-lt"/>
                <a:ea typeface="+mn-ea"/>
                <a:cs typeface="+mn-cs"/>
              </a:defRPr>
            </a:lvl9pPr>
          </a:lstStyle>
          <a:p>
            <a:pPr lvl="0"/>
            <a:r>
              <a:rPr lang="en-GB"/>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p:ph type="dt" sz="half" idx="2"/>
          </p:nvPr>
        </p:nvSpPr>
        <p:spPr bwMode="white">
          <a:xfrm>
            <a:off x="405000" y="661500"/>
            <a:ext cx="2686500" cy="162000"/>
          </a:xfrm>
          <a:prstGeom prst="rect">
            <a:avLst/>
          </a:prstGeom>
        </p:spPr>
        <p:txBody>
          <a:bodyPr vert="horz" lIns="0" tIns="0" rIns="0" bIns="0" rtlCol="0" anchor="t" anchorCtr="0"/>
          <a:lstStyle>
            <a:lvl1pPr algn="l">
              <a:defRPr sz="900">
                <a:solidFill>
                  <a:schemeClr val="bg1"/>
                </a:solidFill>
              </a:defRPr>
            </a:lvl1pPr>
          </a:lstStyle>
          <a:p>
            <a:fld id="{01ACD8E0-CA00-4AE5-80CF-9169E75FDC8B}" type="datetime4">
              <a:rPr lang="en-GB" smtClean="0"/>
              <a:t>30 May 2024</a:t>
            </a:fld>
            <a:endParaRPr lang="en-GB"/>
          </a:p>
        </p:txBody>
      </p:sp>
      <p:sp>
        <p:nvSpPr>
          <p:cNvPr id="10" name="TextBox 9">
            <a:extLst>
              <a:ext uri="{FF2B5EF4-FFF2-40B4-BE49-F238E27FC236}">
                <a16:creationId xmlns:a16="http://schemas.microsoft.com/office/drawing/2014/main" id="{6BBDCCE8-6C63-4F12-B123-CC3D7C4D1D29}"/>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a:solidFill>
                  <a:schemeClr val="bg1"/>
                </a:solidFill>
                <a:latin typeface="+mj-lt"/>
                <a:hlinkClick r:id="rId3">
                  <a:extLst>
                    <a:ext uri="{A12FA001-AC4F-418D-AE19-62706E023703}">
                      <ahyp:hlinkClr xmlns:ahyp="http://schemas.microsoft.com/office/drawing/2018/hyperlinkcolor" val="tx"/>
                    </a:ext>
                  </a:extLst>
                </a:hlinkClick>
              </a:rPr>
              <a:t>business.yougov.com</a:t>
            </a:r>
            <a:endParaRPr lang="en-GB" sz="825">
              <a:solidFill>
                <a:schemeClr val="bg1"/>
              </a:solidFill>
              <a:latin typeface="+mj-lt"/>
            </a:endParaRPr>
          </a:p>
        </p:txBody>
      </p:sp>
    </p:spTree>
    <p:extLst>
      <p:ext uri="{BB962C8B-B14F-4D97-AF65-F5344CB8AC3E}">
        <p14:creationId xmlns:p14="http://schemas.microsoft.com/office/powerpoint/2010/main" val="26654539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Medium Box Option">
    <p:spTree>
      <p:nvGrpSpPr>
        <p:cNvPr id="1" name=""/>
        <p:cNvGrpSpPr/>
        <p:nvPr/>
      </p:nvGrpSpPr>
      <p:grpSpPr>
        <a:xfrm>
          <a:off x="0" y="0"/>
          <a:ext cx="0" cy="0"/>
          <a:chOff x="0" y="0"/>
          <a:chExt cx="0" cy="0"/>
        </a:xfrm>
      </p:grpSpPr>
      <p:sp>
        <p:nvSpPr>
          <p:cNvPr id="13" name="Footer Placeholder 7" hidden="1">
            <a:extLst>
              <a:ext uri="{FF2B5EF4-FFF2-40B4-BE49-F238E27FC236}">
                <a16:creationId xmlns:a16="http://schemas.microsoft.com/office/drawing/2014/main" id="{F9E6EAE7-05BD-4710-B2F1-AA7C9501E252}"/>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a:p>
        </p:txBody>
      </p:sp>
      <p:sp>
        <p:nvSpPr>
          <p:cNvPr id="15" name="Slide Number Placeholder 10" hidden="1">
            <a:extLst>
              <a:ext uri="{FF2B5EF4-FFF2-40B4-BE49-F238E27FC236}">
                <a16:creationId xmlns:a16="http://schemas.microsoft.com/office/drawing/2014/main" id="{F74147FC-947A-4690-8704-DAA1282EE004}"/>
              </a:ext>
            </a:extLst>
          </p:cNvPr>
          <p:cNvSpPr txBox="1">
            <a:spLocks/>
          </p:cNvSpPr>
          <p:nvPr userDrawn="1"/>
        </p:nvSpPr>
        <p:spPr>
          <a:xfrm>
            <a:off x="9144900" y="5143500"/>
            <a:ext cx="0" cy="0"/>
          </a:xfrm>
          <a:prstGeom prst="rect">
            <a:avLst/>
          </a:prstGeom>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100" smtClean="0"/>
              <a:pPr/>
              <a:t>‹#›</a:t>
            </a:fld>
            <a:endParaRPr lang="en-GB" sz="100"/>
          </a:p>
        </p:txBody>
      </p:sp>
      <p:pic>
        <p:nvPicPr>
          <p:cNvPr id="7" name="Graphics">
            <a:extLst>
              <a:ext uri="{FF2B5EF4-FFF2-40B4-BE49-F238E27FC236}">
                <a16:creationId xmlns:a16="http://schemas.microsoft.com/office/drawing/2014/main" id="{8EA39949-CB15-4518-A3C1-134F05399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7D76BAD8-4A04-4562-A908-5C01BD6D9ACB}"/>
              </a:ext>
            </a:extLst>
          </p:cNvPr>
          <p:cNvSpPr/>
          <p:nvPr userDrawn="1"/>
        </p:nvSpPr>
        <p:spPr>
          <a:xfrm>
            <a:off x="404999" y="405000"/>
            <a:ext cx="4101300" cy="43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Logo">
            <a:extLst>
              <a:ext uri="{FF2B5EF4-FFF2-40B4-BE49-F238E27FC236}">
                <a16:creationId xmlns:a16="http://schemas.microsoft.com/office/drawing/2014/main" id="{BACEDC41-79C2-4ADA-B739-01C59B4CABDE}"/>
              </a:ext>
            </a:extLst>
          </p:cNvPr>
          <p:cNvSpPr>
            <a:spLocks noChangeArrowheads="1"/>
          </p:cNvSpPr>
          <p:nvPr userDrawn="1"/>
        </p:nvSpPr>
        <p:spPr bwMode="white">
          <a:xfrm>
            <a:off x="7536008" y="2415758"/>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bg1"/>
          </a:solidFill>
          <a:ln>
            <a:noFill/>
          </a:ln>
          <a:effectLst/>
        </p:spPr>
        <p:txBody>
          <a:bodyPr wrap="none" anchor="ctr"/>
          <a:lstStyle/>
          <a:p>
            <a:endParaRPr lang="en-GB" sz="1350"/>
          </a:p>
        </p:txBody>
      </p:sp>
      <p:sp>
        <p:nvSpPr>
          <p:cNvPr id="9" name="Triangle 14">
            <a:extLst>
              <a:ext uri="{FF2B5EF4-FFF2-40B4-BE49-F238E27FC236}">
                <a16:creationId xmlns:a16="http://schemas.microsoft.com/office/drawing/2014/main" id="{CC85A10E-8271-4502-86CC-22674166B7FE}"/>
              </a:ext>
            </a:extLst>
          </p:cNvPr>
          <p:cNvSpPr/>
          <p:nvPr userDrawn="1"/>
        </p:nvSpPr>
        <p:spPr>
          <a:xfrm rot="16200000">
            <a:off x="8990804" y="2504278"/>
            <a:ext cx="171449" cy="1349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8" name="Triangle 12">
            <a:extLst>
              <a:ext uri="{FF2B5EF4-FFF2-40B4-BE49-F238E27FC236}">
                <a16:creationId xmlns:a16="http://schemas.microsoft.com/office/drawing/2014/main" id="{FA752B54-A44D-497A-B004-44B8A0676096}"/>
              </a:ext>
            </a:extLst>
          </p:cNvPr>
          <p:cNvSpPr/>
          <p:nvPr userDrawn="1"/>
        </p:nvSpPr>
        <p:spPr>
          <a:xfrm rot="5400000">
            <a:off x="4487224" y="2504278"/>
            <a:ext cx="171449" cy="1349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20" name="Rectangle 19">
            <a:extLst>
              <a:ext uri="{FF2B5EF4-FFF2-40B4-BE49-F238E27FC236}">
                <a16:creationId xmlns:a16="http://schemas.microsoft.com/office/drawing/2014/main" id="{3403585E-6DB7-4307-BDBF-3FBAB1B38DF4}"/>
              </a:ext>
            </a:extLst>
          </p:cNvPr>
          <p:cNvSpPr/>
          <p:nvPr userDrawn="1"/>
        </p:nvSpPr>
        <p:spPr>
          <a:xfrm>
            <a:off x="675000" y="4185000"/>
            <a:ext cx="1282500" cy="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2" name="Title 1"/>
          <p:cNvSpPr>
            <a:spLocks noGrp="1"/>
          </p:cNvSpPr>
          <p:nvPr>
            <p:ph type="ctrTitle" hasCustomPrompt="1"/>
          </p:nvPr>
        </p:nvSpPr>
        <p:spPr>
          <a:xfrm>
            <a:off x="675000" y="1484999"/>
            <a:ext cx="3556811" cy="1674000"/>
          </a:xfrm>
        </p:spPr>
        <p:txBody>
          <a:bodyPr anchor="t" anchorCtr="0"/>
          <a:lstStyle>
            <a:lvl1pPr algn="l">
              <a:lnSpc>
                <a:spcPct val="80000"/>
              </a:lnSpc>
              <a:defRPr sz="4500">
                <a:solidFill>
                  <a:schemeClr val="tx1"/>
                </a:solidFill>
              </a:defRPr>
            </a:lvl1pPr>
          </a:lstStyle>
          <a:p>
            <a:r>
              <a:rPr lang="en-GB"/>
              <a:t>Click to add title</a:t>
            </a:r>
          </a:p>
        </p:txBody>
      </p:sp>
      <p:sp>
        <p:nvSpPr>
          <p:cNvPr id="3" name="Subtitle 2"/>
          <p:cNvSpPr>
            <a:spLocks noGrp="1"/>
          </p:cNvSpPr>
          <p:nvPr>
            <p:ph type="subTitle" idx="1" hasCustomPrompt="1"/>
          </p:nvPr>
        </p:nvSpPr>
        <p:spPr>
          <a:xfrm>
            <a:off x="675000" y="3240000"/>
            <a:ext cx="3556811" cy="683100"/>
          </a:xfrm>
        </p:spPr>
        <p:txBody>
          <a:bodyPr/>
          <a:lstStyle>
            <a:lvl1pPr marL="0" indent="0" algn="l">
              <a:spcBef>
                <a:spcPts val="0"/>
              </a:spcBef>
              <a:buFont typeface="Arial" panose="020B0604020202020204" pitchFamily="34" charset="0"/>
              <a:buChar char="​"/>
              <a:defRPr sz="900"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subtitle</a:t>
            </a:r>
          </a:p>
        </p:txBody>
      </p:sp>
      <p:sp>
        <p:nvSpPr>
          <p:cNvPr id="16" name="Text Placeholder 4">
            <a:extLst>
              <a:ext uri="{FF2B5EF4-FFF2-40B4-BE49-F238E27FC236}">
                <a16:creationId xmlns:a16="http://schemas.microsoft.com/office/drawing/2014/main" id="{D3EC336D-76C3-421F-8374-4FEBE711D9F7}"/>
              </a:ext>
            </a:extLst>
          </p:cNvPr>
          <p:cNvSpPr>
            <a:spLocks noGrp="1"/>
          </p:cNvSpPr>
          <p:nvPr>
            <p:ph type="body" sz="quarter" idx="18" hasCustomPrompt="1"/>
          </p:nvPr>
        </p:nvSpPr>
        <p:spPr>
          <a:xfrm>
            <a:off x="675000" y="4320000"/>
            <a:ext cx="3555900" cy="297000"/>
          </a:xfrm>
        </p:spPr>
        <p:txBody>
          <a:bodyPr/>
          <a:lstStyle>
            <a:lvl1pPr marL="0" indent="0">
              <a:lnSpc>
                <a:spcPct val="100000"/>
              </a:lnSpc>
              <a:spcBef>
                <a:spcPts val="0"/>
              </a:spcBef>
              <a:spcAft>
                <a:spcPts val="0"/>
              </a:spcAft>
              <a:buFontTx/>
              <a:buNone/>
              <a:defRPr lang="en-US" sz="1050" b="1" kern="1200" dirty="0" smtClean="0">
                <a:solidFill>
                  <a:schemeClr val="tx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tx1"/>
                </a:solidFill>
                <a:latin typeface="+mn-lt"/>
                <a:ea typeface="+mn-ea"/>
                <a:cs typeface="+mn-cs"/>
              </a:defRPr>
            </a:lvl4pPr>
            <a:lvl5pPr marL="0">
              <a:lnSpc>
                <a:spcPct val="100000"/>
              </a:lnSpc>
              <a:spcBef>
                <a:spcPts val="0"/>
              </a:spcBef>
              <a:spcAft>
                <a:spcPts val="0"/>
              </a:spcAft>
              <a:buFontTx/>
              <a:buNone/>
              <a:defRPr lang="en-GB" sz="1050" b="0" kern="1200" dirty="0">
                <a:solidFill>
                  <a:schemeClr val="tx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tx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tx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tx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tx1"/>
                </a:solidFill>
                <a:latin typeface="+mn-lt"/>
                <a:ea typeface="+mn-ea"/>
                <a:cs typeface="+mn-cs"/>
              </a:defRPr>
            </a:lvl9pPr>
          </a:lstStyle>
          <a:p>
            <a:pPr lvl="0"/>
            <a:r>
              <a:rPr lang="en-GB" noProof="0"/>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p:ph type="dt" sz="half" idx="2"/>
          </p:nvPr>
        </p:nvSpPr>
        <p:spPr>
          <a:xfrm>
            <a:off x="675000" y="661500"/>
            <a:ext cx="3556811" cy="162000"/>
          </a:xfrm>
          <a:prstGeom prst="rect">
            <a:avLst/>
          </a:prstGeom>
        </p:spPr>
        <p:txBody>
          <a:bodyPr vert="horz" lIns="0" tIns="0" rIns="0" bIns="0" rtlCol="0" anchor="t" anchorCtr="0"/>
          <a:lstStyle>
            <a:lvl1pPr algn="l">
              <a:defRPr sz="900">
                <a:solidFill>
                  <a:schemeClr val="tx1"/>
                </a:solidFill>
              </a:defRPr>
            </a:lvl1pPr>
          </a:lstStyle>
          <a:p>
            <a:fld id="{6747DEF1-FAC7-4880-8A2A-1DEBD16DED9F}" type="datetime4">
              <a:rPr lang="en-GB" smtClean="0"/>
              <a:t>30 May 2024</a:t>
            </a:fld>
            <a:endParaRPr lang="en-GB"/>
          </a:p>
        </p:txBody>
      </p:sp>
      <p:sp>
        <p:nvSpPr>
          <p:cNvPr id="14" name="TextBox 13">
            <a:extLst>
              <a:ext uri="{FF2B5EF4-FFF2-40B4-BE49-F238E27FC236}">
                <a16:creationId xmlns:a16="http://schemas.microsoft.com/office/drawing/2014/main" id="{A1F9BA6F-0654-4221-B68A-C1F60C878B50}"/>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a:solidFill>
                  <a:schemeClr val="bg1"/>
                </a:solidFill>
                <a:latin typeface="+mj-lt"/>
                <a:hlinkClick r:id="rId3">
                  <a:extLst>
                    <a:ext uri="{A12FA001-AC4F-418D-AE19-62706E023703}">
                      <ahyp:hlinkClr xmlns:ahyp="http://schemas.microsoft.com/office/drawing/2018/hyperlinkcolor" val="tx"/>
                    </a:ext>
                  </a:extLst>
                </a:hlinkClick>
              </a:rPr>
              <a:t>business.yougov.com</a:t>
            </a:r>
            <a:endParaRPr lang="en-GB" sz="825">
              <a:solidFill>
                <a:schemeClr val="bg1"/>
              </a:solidFill>
              <a:latin typeface="+mj-lt"/>
            </a:endParaRPr>
          </a:p>
        </p:txBody>
      </p:sp>
    </p:spTree>
    <p:extLst>
      <p:ext uri="{BB962C8B-B14F-4D97-AF65-F5344CB8AC3E}">
        <p14:creationId xmlns:p14="http://schemas.microsoft.com/office/powerpoint/2010/main" val="32317106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lus Client Logo Panel">
    <p:spTree>
      <p:nvGrpSpPr>
        <p:cNvPr id="1" name=""/>
        <p:cNvGrpSpPr/>
        <p:nvPr/>
      </p:nvGrpSpPr>
      <p:grpSpPr>
        <a:xfrm>
          <a:off x="0" y="0"/>
          <a:ext cx="0" cy="0"/>
          <a:chOff x="0" y="0"/>
          <a:chExt cx="0" cy="0"/>
        </a:xfrm>
      </p:grpSpPr>
      <p:sp>
        <p:nvSpPr>
          <p:cNvPr id="13" name="Footer Placeholder 7" hidden="1">
            <a:extLst>
              <a:ext uri="{FF2B5EF4-FFF2-40B4-BE49-F238E27FC236}">
                <a16:creationId xmlns:a16="http://schemas.microsoft.com/office/drawing/2014/main" id="{7FA1167E-E27D-4BFD-ACEF-AA32D33D6234}"/>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a:p>
        </p:txBody>
      </p:sp>
      <p:sp>
        <p:nvSpPr>
          <p:cNvPr id="18" name="Slide Number Placeholder 10" hidden="1">
            <a:extLst>
              <a:ext uri="{FF2B5EF4-FFF2-40B4-BE49-F238E27FC236}">
                <a16:creationId xmlns:a16="http://schemas.microsoft.com/office/drawing/2014/main" id="{D456A3D7-69DD-421B-863A-48C59F76403B}"/>
              </a:ext>
            </a:extLst>
          </p:cNvPr>
          <p:cNvSpPr>
            <a:spLocks noGrp="1"/>
          </p:cNvSpPr>
          <p:nvPr>
            <p:ph type="sldNum" sz="quarter" idx="17"/>
          </p:nvPr>
        </p:nvSpPr>
        <p:spPr>
          <a:xfrm>
            <a:off x="9144900" y="5143500"/>
            <a:ext cx="0" cy="0"/>
          </a:xfrm>
        </p:spPr>
        <p:txBody>
          <a:bodyPr/>
          <a:lstStyle>
            <a:lvl1pPr>
              <a:defRPr sz="100">
                <a:noFill/>
              </a:defRPr>
            </a:lvl1pPr>
          </a:lstStyle>
          <a:p>
            <a:fld id="{23AA811B-2EBD-4900-905E-5BE206449611}" type="slidenum">
              <a:rPr lang="en-GB" smtClean="0"/>
              <a:pPr/>
              <a:t>‹#›</a:t>
            </a:fld>
            <a:endParaRPr lang="en-GB"/>
          </a:p>
        </p:txBody>
      </p:sp>
      <p:pic>
        <p:nvPicPr>
          <p:cNvPr id="7" name="Graphics">
            <a:extLst>
              <a:ext uri="{FF2B5EF4-FFF2-40B4-BE49-F238E27FC236}">
                <a16:creationId xmlns:a16="http://schemas.microsoft.com/office/drawing/2014/main" id="{8EA39949-CB15-4518-A3C1-134F05399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Triangle 16">
            <a:extLst>
              <a:ext uri="{FF2B5EF4-FFF2-40B4-BE49-F238E27FC236}">
                <a16:creationId xmlns:a16="http://schemas.microsoft.com/office/drawing/2014/main" id="{E2C5B970-AB55-45E4-9F55-03E5BF225C9D}"/>
              </a:ext>
            </a:extLst>
          </p:cNvPr>
          <p:cNvSpPr/>
          <p:nvPr userDrawn="1"/>
        </p:nvSpPr>
        <p:spPr bwMode="white">
          <a:xfrm rot="5400000" flipH="1">
            <a:off x="8708002" y="4355640"/>
            <a:ext cx="171449" cy="1349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22" name="Freeform: Shape 21">
            <a:extLst>
              <a:ext uri="{FF2B5EF4-FFF2-40B4-BE49-F238E27FC236}">
                <a16:creationId xmlns:a16="http://schemas.microsoft.com/office/drawing/2014/main" id="{E4CCB2DA-1A25-4197-9361-B584BC66DB37}"/>
              </a:ext>
            </a:extLst>
          </p:cNvPr>
          <p:cNvSpPr/>
          <p:nvPr/>
        </p:nvSpPr>
        <p:spPr>
          <a:xfrm>
            <a:off x="6755606" y="0"/>
            <a:ext cx="1978819" cy="5143500"/>
          </a:xfrm>
          <a:custGeom>
            <a:avLst/>
            <a:gdLst>
              <a:gd name="connsiteX0" fmla="*/ 2 w 2638425"/>
              <a:gd name="connsiteY0" fmla="*/ 2334517 h 6858000"/>
              <a:gd name="connsiteX1" fmla="*/ 2 w 2638425"/>
              <a:gd name="connsiteY1" fmla="*/ 2563116 h 6858000"/>
              <a:gd name="connsiteX2" fmla="*/ 179710 w 2638425"/>
              <a:gd name="connsiteY2" fmla="*/ 2448817 h 6858000"/>
              <a:gd name="connsiteX3" fmla="*/ 0 w 2638425"/>
              <a:gd name="connsiteY3" fmla="*/ 0 h 6858000"/>
              <a:gd name="connsiteX4" fmla="*/ 2638425 w 2638425"/>
              <a:gd name="connsiteY4" fmla="*/ 0 h 6858000"/>
              <a:gd name="connsiteX5" fmla="*/ 2638425 w 2638425"/>
              <a:gd name="connsiteY5" fmla="*/ 6858000 h 6858000"/>
              <a:gd name="connsiteX6" fmla="*/ 0 w 26384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8425" h="6858000">
                <a:moveTo>
                  <a:pt x="2" y="2334517"/>
                </a:moveTo>
                <a:lnTo>
                  <a:pt x="2" y="2563116"/>
                </a:lnTo>
                <a:lnTo>
                  <a:pt x="179710" y="2448817"/>
                </a:lnTo>
                <a:close/>
                <a:moveTo>
                  <a:pt x="0" y="0"/>
                </a:moveTo>
                <a:lnTo>
                  <a:pt x="2638425" y="0"/>
                </a:lnTo>
                <a:lnTo>
                  <a:pt x="2638425" y="6858000"/>
                </a:lnTo>
                <a:lnTo>
                  <a:pt x="0" y="6858000"/>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1" name="Logo">
            <a:extLst>
              <a:ext uri="{FF2B5EF4-FFF2-40B4-BE49-F238E27FC236}">
                <a16:creationId xmlns:a16="http://schemas.microsoft.com/office/drawing/2014/main" id="{4364C69F-B627-43F4-9980-9729CA3C6C83}"/>
              </a:ext>
            </a:extLst>
          </p:cNvPr>
          <p:cNvSpPr>
            <a:spLocks noChangeArrowheads="1"/>
          </p:cNvSpPr>
          <p:nvPr userDrawn="1"/>
        </p:nvSpPr>
        <p:spPr bwMode="auto">
          <a:xfrm>
            <a:off x="7345115" y="4267122"/>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
        <p:nvSpPr>
          <p:cNvPr id="15" name="Rectangle 14">
            <a:extLst>
              <a:ext uri="{FF2B5EF4-FFF2-40B4-BE49-F238E27FC236}">
                <a16:creationId xmlns:a16="http://schemas.microsoft.com/office/drawing/2014/main" id="{358B9EA3-EF62-4C48-9565-374E01785CC7}"/>
              </a:ext>
            </a:extLst>
          </p:cNvPr>
          <p:cNvSpPr/>
          <p:nvPr userDrawn="1"/>
        </p:nvSpPr>
        <p:spPr bwMode="white">
          <a:xfrm>
            <a:off x="405000" y="4185000"/>
            <a:ext cx="1282500" cy="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2" name="Title 1"/>
          <p:cNvSpPr>
            <a:spLocks noGrp="1"/>
          </p:cNvSpPr>
          <p:nvPr userDrawn="1">
            <p:ph type="ctrTitle" hasCustomPrompt="1"/>
          </p:nvPr>
        </p:nvSpPr>
        <p:spPr bwMode="white">
          <a:xfrm>
            <a:off x="404812" y="1484999"/>
            <a:ext cx="6218100" cy="1377000"/>
          </a:xfrm>
        </p:spPr>
        <p:txBody>
          <a:bodyPr anchor="t" anchorCtr="0"/>
          <a:lstStyle>
            <a:lvl1pPr algn="l">
              <a:defRPr sz="4500">
                <a:solidFill>
                  <a:schemeClr val="bg1"/>
                </a:solidFill>
              </a:defRPr>
            </a:lvl1pPr>
          </a:lstStyle>
          <a:p>
            <a:r>
              <a:rPr lang="en-GB"/>
              <a:t>Click to add title</a:t>
            </a:r>
          </a:p>
        </p:txBody>
      </p:sp>
      <p:sp>
        <p:nvSpPr>
          <p:cNvPr id="3" name="Subtitle 2"/>
          <p:cNvSpPr>
            <a:spLocks noGrp="1"/>
          </p:cNvSpPr>
          <p:nvPr userDrawn="1">
            <p:ph type="subTitle" idx="1" hasCustomPrompt="1"/>
          </p:nvPr>
        </p:nvSpPr>
        <p:spPr bwMode="white">
          <a:xfrm>
            <a:off x="404812" y="3240000"/>
            <a:ext cx="6218100" cy="683100"/>
          </a:xfrm>
        </p:spPr>
        <p:txBody>
          <a:bodyPr/>
          <a:lstStyle>
            <a:lvl1pPr marL="0" indent="0" algn="l">
              <a:spcBef>
                <a:spcPts val="0"/>
              </a:spcBef>
              <a:buFont typeface="Arial" panose="020B0604020202020204" pitchFamily="34" charset="0"/>
              <a:buChar char="​"/>
              <a:defRPr sz="1350" b="1">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subtitle</a:t>
            </a:r>
          </a:p>
        </p:txBody>
      </p:sp>
      <p:sp>
        <p:nvSpPr>
          <p:cNvPr id="19" name="Text Placeholder 4">
            <a:extLst>
              <a:ext uri="{FF2B5EF4-FFF2-40B4-BE49-F238E27FC236}">
                <a16:creationId xmlns:a16="http://schemas.microsoft.com/office/drawing/2014/main" id="{D9B0699E-7AC1-42E8-B671-716962F492A3}"/>
              </a:ext>
            </a:extLst>
          </p:cNvPr>
          <p:cNvSpPr>
            <a:spLocks noGrp="1"/>
          </p:cNvSpPr>
          <p:nvPr>
            <p:ph type="body" sz="quarter" idx="18" hasCustomPrompt="1"/>
          </p:nvPr>
        </p:nvSpPr>
        <p:spPr>
          <a:xfrm>
            <a:off x="405000" y="4320000"/>
            <a:ext cx="6218100" cy="189000"/>
          </a:xfrm>
        </p:spPr>
        <p:txBody>
          <a:bodyPr/>
          <a:lstStyle>
            <a:lvl1pPr marL="0" indent="0">
              <a:lnSpc>
                <a:spcPct val="100000"/>
              </a:lnSpc>
              <a:spcBef>
                <a:spcPts val="0"/>
              </a:spcBef>
              <a:spcAft>
                <a:spcPts val="0"/>
              </a:spcAft>
              <a:buFontTx/>
              <a:buNone/>
              <a:defRPr lang="en-US" sz="1050" b="1" kern="1200" dirty="0" smtClean="0">
                <a:solidFill>
                  <a:schemeClr val="bg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bg1"/>
                </a:solidFill>
                <a:latin typeface="+mn-lt"/>
                <a:ea typeface="+mn-ea"/>
                <a:cs typeface="+mn-cs"/>
              </a:defRPr>
            </a:lvl4pPr>
            <a:lvl5pPr marL="0">
              <a:lnSpc>
                <a:spcPct val="100000"/>
              </a:lnSpc>
              <a:spcBef>
                <a:spcPts val="0"/>
              </a:spcBef>
              <a:spcAft>
                <a:spcPts val="0"/>
              </a:spcAft>
              <a:buFontTx/>
              <a:buNone/>
              <a:defRPr lang="en-GB" sz="1050" b="0" kern="1200" dirty="0">
                <a:solidFill>
                  <a:schemeClr val="bg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bg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bg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bg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bg1"/>
                </a:solidFill>
                <a:latin typeface="+mn-lt"/>
                <a:ea typeface="+mn-ea"/>
                <a:cs typeface="+mn-cs"/>
              </a:defRPr>
            </a:lvl9pPr>
          </a:lstStyle>
          <a:p>
            <a:pPr lvl="0"/>
            <a:r>
              <a:rPr lang="en-GB"/>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userDrawn="1">
            <p:ph type="dt" sz="half" idx="2"/>
          </p:nvPr>
        </p:nvSpPr>
        <p:spPr bwMode="white">
          <a:xfrm>
            <a:off x="405000" y="661500"/>
            <a:ext cx="2686500" cy="162000"/>
          </a:xfrm>
          <a:prstGeom prst="rect">
            <a:avLst/>
          </a:prstGeom>
        </p:spPr>
        <p:txBody>
          <a:bodyPr vert="horz" lIns="0" tIns="0" rIns="0" bIns="0" rtlCol="0" anchor="t" anchorCtr="0"/>
          <a:lstStyle>
            <a:lvl1pPr algn="l">
              <a:defRPr sz="900">
                <a:solidFill>
                  <a:schemeClr val="bg1"/>
                </a:solidFill>
              </a:defRPr>
            </a:lvl1pPr>
          </a:lstStyle>
          <a:p>
            <a:fld id="{1DF46561-0E0E-4239-B422-F72A633CEB3D}" type="datetime4">
              <a:rPr lang="en-GB" smtClean="0"/>
              <a:t>30 May 2024</a:t>
            </a:fld>
            <a:endParaRPr lang="en-GB"/>
          </a:p>
        </p:txBody>
      </p:sp>
      <p:sp>
        <p:nvSpPr>
          <p:cNvPr id="4" name="TextBox 3">
            <a:extLst>
              <a:ext uri="{FF2B5EF4-FFF2-40B4-BE49-F238E27FC236}">
                <a16:creationId xmlns:a16="http://schemas.microsoft.com/office/drawing/2014/main" id="{CB94861F-C7D2-42DA-897F-E0C70692A01E}"/>
              </a:ext>
            </a:extLst>
          </p:cNvPr>
          <p:cNvSpPr txBox="1"/>
          <p:nvPr userDrawn="1"/>
        </p:nvSpPr>
        <p:spPr>
          <a:xfrm>
            <a:off x="5993026" y="-192499"/>
            <a:ext cx="3150974" cy="138499"/>
          </a:xfrm>
          <a:prstGeom prst="rect">
            <a:avLst/>
          </a:prstGeom>
          <a:noFill/>
        </p:spPr>
        <p:txBody>
          <a:bodyPr wrap="square" lIns="0" tIns="0" rIns="0" bIns="0" rtlCol="0" anchor="b" anchorCtr="0">
            <a:spAutoFit/>
          </a:bodyPr>
          <a:lstStyle/>
          <a:p>
            <a:pPr algn="ctr"/>
            <a:r>
              <a:rPr lang="en-GB" sz="900">
                <a:solidFill>
                  <a:srgbClr val="000000"/>
                </a:solidFill>
                <a:effectLst/>
                <a:latin typeface="Calibri" panose="020F0502020204030204" pitchFamily="34" charset="0"/>
                <a:ea typeface="Times New Roman" panose="02020603050405020304" pitchFamily="18" charset="0"/>
              </a:rPr>
              <a:t>Client logo must not appear larger than the YouGov logo </a:t>
            </a:r>
            <a:endParaRPr lang="en-GB" sz="788"/>
          </a:p>
        </p:txBody>
      </p:sp>
      <p:sp>
        <p:nvSpPr>
          <p:cNvPr id="14" name="TextBox 13">
            <a:extLst>
              <a:ext uri="{FF2B5EF4-FFF2-40B4-BE49-F238E27FC236}">
                <a16:creationId xmlns:a16="http://schemas.microsoft.com/office/drawing/2014/main" id="{56685132-37E6-4CA8-AB07-64392A930AFB}"/>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a:solidFill>
                  <a:schemeClr val="bg1"/>
                </a:solidFill>
                <a:latin typeface="+mj-lt"/>
                <a:hlinkClick r:id="rId3">
                  <a:extLst>
                    <a:ext uri="{A12FA001-AC4F-418D-AE19-62706E023703}">
                      <ahyp:hlinkClr xmlns:ahyp="http://schemas.microsoft.com/office/drawing/2018/hyperlinkcolor" val="tx"/>
                    </a:ext>
                  </a:extLst>
                </a:hlinkClick>
              </a:rPr>
              <a:t>business.yougov.com</a:t>
            </a:r>
            <a:endParaRPr lang="en-GB" sz="825">
              <a:solidFill>
                <a:schemeClr val="bg1"/>
              </a:solidFill>
              <a:latin typeface="+mj-lt"/>
            </a:endParaRPr>
          </a:p>
        </p:txBody>
      </p:sp>
    </p:spTree>
    <p:extLst>
      <p:ext uri="{BB962C8B-B14F-4D97-AF65-F5344CB8AC3E}">
        <p14:creationId xmlns:p14="http://schemas.microsoft.com/office/powerpoint/2010/main" val="17635167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PICTURE Option A">
    <p:spTree>
      <p:nvGrpSpPr>
        <p:cNvPr id="1" name=""/>
        <p:cNvGrpSpPr/>
        <p:nvPr/>
      </p:nvGrpSpPr>
      <p:grpSpPr>
        <a:xfrm>
          <a:off x="0" y="0"/>
          <a:ext cx="0" cy="0"/>
          <a:chOff x="0" y="0"/>
          <a:chExt cx="0" cy="0"/>
        </a:xfrm>
      </p:grpSpPr>
      <p:sp>
        <p:nvSpPr>
          <p:cNvPr id="9" name="Footer Placeholder 7" hidden="1">
            <a:extLst>
              <a:ext uri="{FF2B5EF4-FFF2-40B4-BE49-F238E27FC236}">
                <a16:creationId xmlns:a16="http://schemas.microsoft.com/office/drawing/2014/main" id="{6556F850-1FDC-47C0-847A-DE7D58163DF8}"/>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a:p>
        </p:txBody>
      </p:sp>
      <p:sp>
        <p:nvSpPr>
          <p:cNvPr id="11" name="Slide Number Placeholder 10" hidden="1">
            <a:extLst>
              <a:ext uri="{FF2B5EF4-FFF2-40B4-BE49-F238E27FC236}">
                <a16:creationId xmlns:a16="http://schemas.microsoft.com/office/drawing/2014/main" id="{0B58DFF8-06A4-4E0E-BCA2-1DDBE57D878C}"/>
              </a:ext>
            </a:extLst>
          </p:cNvPr>
          <p:cNvSpPr>
            <a:spLocks noGrp="1"/>
          </p:cNvSpPr>
          <p:nvPr>
            <p:ph type="sldNum" sz="quarter" idx="17"/>
          </p:nvPr>
        </p:nvSpPr>
        <p:spPr>
          <a:xfrm>
            <a:off x="9144900" y="5143500"/>
            <a:ext cx="0" cy="0"/>
          </a:xfrm>
        </p:spPr>
        <p:txBody>
          <a:bodyPr/>
          <a:lstStyle>
            <a:lvl1pPr>
              <a:defRPr sz="100">
                <a:noFill/>
              </a:defRPr>
            </a:lvl1pPr>
          </a:lstStyle>
          <a:p>
            <a:fld id="{23AA811B-2EBD-4900-905E-5BE206449611}" type="slidenum">
              <a:rPr lang="en-GB" smtClean="0"/>
              <a:pPr/>
              <a:t>‹#›</a:t>
            </a:fld>
            <a:endParaRPr lang="en-GB"/>
          </a:p>
        </p:txBody>
      </p:sp>
      <p:sp>
        <p:nvSpPr>
          <p:cNvPr id="10" name="Picture Placeholder 9">
            <a:extLst>
              <a:ext uri="{FF2B5EF4-FFF2-40B4-BE49-F238E27FC236}">
                <a16:creationId xmlns:a16="http://schemas.microsoft.com/office/drawing/2014/main" id="{3C267DAF-A1E2-456E-AD0A-F26C707DE24B}"/>
              </a:ext>
            </a:extLst>
          </p:cNvPr>
          <p:cNvSpPr>
            <a:spLocks noGrp="1"/>
          </p:cNvSpPr>
          <p:nvPr>
            <p:ph type="pic" sz="quarter" idx="13" hasCustomPrompt="1"/>
          </p:nvPr>
        </p:nvSpPr>
        <p:spPr>
          <a:xfrm>
            <a:off x="0" y="-1"/>
            <a:ext cx="9144900" cy="5146200"/>
          </a:xfrm>
          <a:custGeom>
            <a:avLst/>
            <a:gdLst>
              <a:gd name="connsiteX0" fmla="*/ 540000 w 12193200"/>
              <a:gd name="connsiteY0" fmla="*/ 5580001 h 6861600"/>
              <a:gd name="connsiteX1" fmla="*/ 540000 w 12193200"/>
              <a:gd name="connsiteY1" fmla="*/ 5587201 h 6861600"/>
              <a:gd name="connsiteX2" fmla="*/ 2250000 w 12193200"/>
              <a:gd name="connsiteY2" fmla="*/ 5587201 h 6861600"/>
              <a:gd name="connsiteX3" fmla="*/ 2250000 w 12193200"/>
              <a:gd name="connsiteY3" fmla="*/ 5580001 h 6861600"/>
              <a:gd name="connsiteX4" fmla="*/ 11295612 w 12193200"/>
              <a:gd name="connsiteY4" fmla="*/ 3365933 h 6861600"/>
              <a:gd name="connsiteX5" fmla="*/ 11338398 w 12193200"/>
              <a:gd name="connsiteY5" fmla="*/ 3385290 h 6861600"/>
              <a:gd name="connsiteX6" fmla="*/ 11356139 w 12193200"/>
              <a:gd name="connsiteY6" fmla="*/ 3440224 h 6861600"/>
              <a:gd name="connsiteX7" fmla="*/ 11338398 w 12193200"/>
              <a:gd name="connsiteY7" fmla="*/ 3496205 h 6861600"/>
              <a:gd name="connsiteX8" fmla="*/ 11295612 w 12193200"/>
              <a:gd name="connsiteY8" fmla="*/ 3515040 h 6861600"/>
              <a:gd name="connsiteX9" fmla="*/ 11252825 w 12193200"/>
              <a:gd name="connsiteY9" fmla="*/ 3496205 h 6861600"/>
              <a:gd name="connsiteX10" fmla="*/ 11235606 w 12193200"/>
              <a:gd name="connsiteY10" fmla="*/ 3440748 h 6861600"/>
              <a:gd name="connsiteX11" fmla="*/ 11252825 w 12193200"/>
              <a:gd name="connsiteY11" fmla="*/ 3385290 h 6861600"/>
              <a:gd name="connsiteX12" fmla="*/ 11295612 w 12193200"/>
              <a:gd name="connsiteY12" fmla="*/ 3365933 h 6861600"/>
              <a:gd name="connsiteX13" fmla="*/ 10429961 w 12193200"/>
              <a:gd name="connsiteY13" fmla="*/ 3365933 h 6861600"/>
              <a:gd name="connsiteX14" fmla="*/ 10472748 w 12193200"/>
              <a:gd name="connsiteY14" fmla="*/ 3385290 h 6861600"/>
              <a:gd name="connsiteX15" fmla="*/ 10489967 w 12193200"/>
              <a:gd name="connsiteY15" fmla="*/ 3440224 h 6861600"/>
              <a:gd name="connsiteX16" fmla="*/ 10472748 w 12193200"/>
              <a:gd name="connsiteY16" fmla="*/ 3496205 h 6861600"/>
              <a:gd name="connsiteX17" fmla="*/ 10429961 w 12193200"/>
              <a:gd name="connsiteY17" fmla="*/ 3515040 h 6861600"/>
              <a:gd name="connsiteX18" fmla="*/ 10386652 w 12193200"/>
              <a:gd name="connsiteY18" fmla="*/ 3496205 h 6861600"/>
              <a:gd name="connsiteX19" fmla="*/ 10369433 w 12193200"/>
              <a:gd name="connsiteY19" fmla="*/ 3440748 h 6861600"/>
              <a:gd name="connsiteX20" fmla="*/ 10386652 w 12193200"/>
              <a:gd name="connsiteY20" fmla="*/ 3385290 h 6861600"/>
              <a:gd name="connsiteX21" fmla="*/ 10429961 w 12193200"/>
              <a:gd name="connsiteY21" fmla="*/ 3365933 h 6861600"/>
              <a:gd name="connsiteX22" fmla="*/ 11414058 w 12193200"/>
              <a:gd name="connsiteY22" fmla="*/ 3318846 h 6861600"/>
              <a:gd name="connsiteX23" fmla="*/ 11513720 w 12193200"/>
              <a:gd name="connsiteY23" fmla="*/ 3562126 h 6861600"/>
              <a:gd name="connsiteX24" fmla="*/ 11572161 w 12193200"/>
              <a:gd name="connsiteY24" fmla="*/ 3562126 h 6861600"/>
              <a:gd name="connsiteX25" fmla="*/ 11670257 w 12193200"/>
              <a:gd name="connsiteY25" fmla="*/ 3318846 h 6861600"/>
              <a:gd name="connsiteX26" fmla="*/ 11603468 w 12193200"/>
              <a:gd name="connsiteY26" fmla="*/ 3318846 h 6861600"/>
              <a:gd name="connsiteX27" fmla="*/ 11556507 w 12193200"/>
              <a:gd name="connsiteY27" fmla="*/ 3443364 h 6861600"/>
              <a:gd name="connsiteX28" fmla="*/ 11549202 w 12193200"/>
              <a:gd name="connsiteY28" fmla="*/ 3463768 h 6861600"/>
              <a:gd name="connsiteX29" fmla="*/ 11542418 w 12193200"/>
              <a:gd name="connsiteY29" fmla="*/ 3484695 h 6861600"/>
              <a:gd name="connsiteX30" fmla="*/ 11529374 w 12193200"/>
              <a:gd name="connsiteY30" fmla="*/ 3443364 h 6861600"/>
              <a:gd name="connsiteX31" fmla="*/ 11482413 w 12193200"/>
              <a:gd name="connsiteY31" fmla="*/ 3318846 h 6861600"/>
              <a:gd name="connsiteX32" fmla="*/ 11414058 w 12193200"/>
              <a:gd name="connsiteY32" fmla="*/ 3318846 h 6861600"/>
              <a:gd name="connsiteX33" fmla="*/ 10578149 w 12193200"/>
              <a:gd name="connsiteY33" fmla="*/ 3318846 h 6861600"/>
              <a:gd name="connsiteX34" fmla="*/ 10578149 w 12193200"/>
              <a:gd name="connsiteY34" fmla="*/ 3472662 h 6861600"/>
              <a:gd name="connsiteX35" fmla="*/ 10587020 w 12193200"/>
              <a:gd name="connsiteY35" fmla="*/ 3526550 h 6861600"/>
              <a:gd name="connsiteX36" fmla="*/ 10615718 w 12193200"/>
              <a:gd name="connsiteY36" fmla="*/ 3556894 h 6861600"/>
              <a:gd name="connsiteX37" fmla="*/ 10660592 w 12193200"/>
              <a:gd name="connsiteY37" fmla="*/ 3567358 h 6861600"/>
              <a:gd name="connsiteX38" fmla="*/ 10706510 w 12193200"/>
              <a:gd name="connsiteY38" fmla="*/ 3556371 h 6861600"/>
              <a:gd name="connsiteX39" fmla="*/ 10741992 w 12193200"/>
              <a:gd name="connsiteY39" fmla="*/ 3526026 h 6861600"/>
              <a:gd name="connsiteX40" fmla="*/ 10741992 w 12193200"/>
              <a:gd name="connsiteY40" fmla="*/ 3562126 h 6861600"/>
              <a:gd name="connsiteX41" fmla="*/ 10803041 w 12193200"/>
              <a:gd name="connsiteY41" fmla="*/ 3562126 h 6861600"/>
              <a:gd name="connsiteX42" fmla="*/ 10803041 w 12193200"/>
              <a:gd name="connsiteY42" fmla="*/ 3318846 h 6861600"/>
              <a:gd name="connsiteX43" fmla="*/ 10737296 w 12193200"/>
              <a:gd name="connsiteY43" fmla="*/ 3318846 h 6861600"/>
              <a:gd name="connsiteX44" fmla="*/ 10737296 w 12193200"/>
              <a:gd name="connsiteY44" fmla="*/ 3421390 h 6861600"/>
              <a:gd name="connsiteX45" fmla="*/ 10732599 w 12193200"/>
              <a:gd name="connsiteY45" fmla="*/ 3487311 h 6861600"/>
              <a:gd name="connsiteX46" fmla="*/ 10714337 w 12193200"/>
              <a:gd name="connsiteY46" fmla="*/ 3509808 h 6861600"/>
              <a:gd name="connsiteX47" fmla="*/ 10684595 w 12193200"/>
              <a:gd name="connsiteY47" fmla="*/ 3518702 h 6861600"/>
              <a:gd name="connsiteX48" fmla="*/ 10660592 w 12193200"/>
              <a:gd name="connsiteY48" fmla="*/ 3511900 h 6861600"/>
              <a:gd name="connsiteX49" fmla="*/ 10647026 w 12193200"/>
              <a:gd name="connsiteY49" fmla="*/ 3493589 h 6861600"/>
              <a:gd name="connsiteX50" fmla="*/ 10643373 w 12193200"/>
              <a:gd name="connsiteY50" fmla="*/ 3430807 h 6861600"/>
              <a:gd name="connsiteX51" fmla="*/ 10643373 w 12193200"/>
              <a:gd name="connsiteY51" fmla="*/ 3318846 h 6861600"/>
              <a:gd name="connsiteX52" fmla="*/ 10578149 w 12193200"/>
              <a:gd name="connsiteY52" fmla="*/ 3318846 h 6861600"/>
              <a:gd name="connsiteX53" fmla="*/ 12192000 w 12193200"/>
              <a:gd name="connsiteY53" fmla="*/ 3314701 h 6861600"/>
              <a:gd name="connsiteX54" fmla="*/ 12012076 w 12193200"/>
              <a:gd name="connsiteY54" fmla="*/ 3429000 h 6861600"/>
              <a:gd name="connsiteX55" fmla="*/ 12192000 w 12193200"/>
              <a:gd name="connsiteY55" fmla="*/ 3543300 h 6861600"/>
              <a:gd name="connsiteX56" fmla="*/ 11295612 w 12193200"/>
              <a:gd name="connsiteY56" fmla="*/ 3313614 h 6861600"/>
              <a:gd name="connsiteX57" fmla="*/ 11229866 w 12193200"/>
              <a:gd name="connsiteY57" fmla="*/ 3329310 h 6861600"/>
              <a:gd name="connsiteX58" fmla="*/ 11184470 w 12193200"/>
              <a:gd name="connsiteY58" fmla="*/ 3374827 h 6861600"/>
              <a:gd name="connsiteX59" fmla="*/ 11168295 w 12193200"/>
              <a:gd name="connsiteY59" fmla="*/ 3437085 h 6861600"/>
              <a:gd name="connsiteX60" fmla="*/ 11184470 w 12193200"/>
              <a:gd name="connsiteY60" fmla="*/ 3508238 h 6861600"/>
              <a:gd name="connsiteX61" fmla="*/ 11231431 w 12193200"/>
              <a:gd name="connsiteY61" fmla="*/ 3552709 h 6861600"/>
              <a:gd name="connsiteX62" fmla="*/ 11296133 w 12193200"/>
              <a:gd name="connsiteY62" fmla="*/ 3567358 h 6861600"/>
              <a:gd name="connsiteX63" fmla="*/ 11386925 w 12193200"/>
              <a:gd name="connsiteY63" fmla="*/ 3531258 h 6861600"/>
              <a:gd name="connsiteX64" fmla="*/ 11422928 w 12193200"/>
              <a:gd name="connsiteY64" fmla="*/ 3439701 h 6861600"/>
              <a:gd name="connsiteX65" fmla="*/ 11387447 w 12193200"/>
              <a:gd name="connsiteY65" fmla="*/ 3349191 h 6861600"/>
              <a:gd name="connsiteX66" fmla="*/ 11295612 w 12193200"/>
              <a:gd name="connsiteY66" fmla="*/ 3313614 h 6861600"/>
              <a:gd name="connsiteX67" fmla="*/ 10429439 w 12193200"/>
              <a:gd name="connsiteY67" fmla="*/ 3313614 h 6861600"/>
              <a:gd name="connsiteX68" fmla="*/ 10363693 w 12193200"/>
              <a:gd name="connsiteY68" fmla="*/ 3329310 h 6861600"/>
              <a:gd name="connsiteX69" fmla="*/ 10318298 w 12193200"/>
              <a:gd name="connsiteY69" fmla="*/ 3374827 h 6861600"/>
              <a:gd name="connsiteX70" fmla="*/ 10302644 w 12193200"/>
              <a:gd name="connsiteY70" fmla="*/ 3437085 h 6861600"/>
              <a:gd name="connsiteX71" fmla="*/ 10318298 w 12193200"/>
              <a:gd name="connsiteY71" fmla="*/ 3508238 h 6861600"/>
              <a:gd name="connsiteX72" fmla="*/ 10365259 w 12193200"/>
              <a:gd name="connsiteY72" fmla="*/ 3552709 h 6861600"/>
              <a:gd name="connsiteX73" fmla="*/ 10429961 w 12193200"/>
              <a:gd name="connsiteY73" fmla="*/ 3567358 h 6861600"/>
              <a:gd name="connsiteX74" fmla="*/ 10520752 w 12193200"/>
              <a:gd name="connsiteY74" fmla="*/ 3531258 h 6861600"/>
              <a:gd name="connsiteX75" fmla="*/ 10557278 w 12193200"/>
              <a:gd name="connsiteY75" fmla="*/ 3439701 h 6861600"/>
              <a:gd name="connsiteX76" fmla="*/ 10521274 w 12193200"/>
              <a:gd name="connsiteY76" fmla="*/ 3349191 h 6861600"/>
              <a:gd name="connsiteX77" fmla="*/ 10429439 w 12193200"/>
              <a:gd name="connsiteY77" fmla="*/ 3313614 h 6861600"/>
              <a:gd name="connsiteX78" fmla="*/ 11675997 w 12193200"/>
              <a:gd name="connsiteY78" fmla="*/ 3261296 h 6861600"/>
              <a:gd name="connsiteX79" fmla="*/ 11682258 w 12193200"/>
              <a:gd name="connsiteY79" fmla="*/ 3261296 h 6861600"/>
              <a:gd name="connsiteX80" fmla="*/ 11687998 w 12193200"/>
              <a:gd name="connsiteY80" fmla="*/ 3261819 h 6861600"/>
              <a:gd name="connsiteX81" fmla="*/ 11690607 w 12193200"/>
              <a:gd name="connsiteY81" fmla="*/ 3263389 h 6861600"/>
              <a:gd name="connsiteX82" fmla="*/ 11691651 w 12193200"/>
              <a:gd name="connsiteY82" fmla="*/ 3266528 h 6861600"/>
              <a:gd name="connsiteX83" fmla="*/ 11689564 w 12193200"/>
              <a:gd name="connsiteY83" fmla="*/ 3270190 h 6861600"/>
              <a:gd name="connsiteX84" fmla="*/ 11682780 w 12193200"/>
              <a:gd name="connsiteY84" fmla="*/ 3271760 h 6861600"/>
              <a:gd name="connsiteX85" fmla="*/ 11675997 w 12193200"/>
              <a:gd name="connsiteY85" fmla="*/ 3271760 h 6861600"/>
              <a:gd name="connsiteX86" fmla="*/ 11670257 w 12193200"/>
              <a:gd name="connsiteY86" fmla="*/ 3256588 h 6861600"/>
              <a:gd name="connsiteX87" fmla="*/ 11670257 w 12193200"/>
              <a:gd name="connsiteY87" fmla="*/ 3291641 h 6861600"/>
              <a:gd name="connsiteX88" fmla="*/ 11675997 w 12193200"/>
              <a:gd name="connsiteY88" fmla="*/ 3291641 h 6861600"/>
              <a:gd name="connsiteX89" fmla="*/ 11675997 w 12193200"/>
              <a:gd name="connsiteY89" fmla="*/ 3276468 h 6861600"/>
              <a:gd name="connsiteX90" fmla="*/ 11679128 w 12193200"/>
              <a:gd name="connsiteY90" fmla="*/ 3276468 h 6861600"/>
              <a:gd name="connsiteX91" fmla="*/ 11683824 w 12193200"/>
              <a:gd name="connsiteY91" fmla="*/ 3278038 h 6861600"/>
              <a:gd name="connsiteX92" fmla="*/ 11690085 w 12193200"/>
              <a:gd name="connsiteY92" fmla="*/ 3285886 h 6861600"/>
              <a:gd name="connsiteX93" fmla="*/ 11693216 w 12193200"/>
              <a:gd name="connsiteY93" fmla="*/ 3291641 h 6861600"/>
              <a:gd name="connsiteX94" fmla="*/ 11699999 w 12193200"/>
              <a:gd name="connsiteY94" fmla="*/ 3291641 h 6861600"/>
              <a:gd name="connsiteX95" fmla="*/ 11695825 w 12193200"/>
              <a:gd name="connsiteY95" fmla="*/ 3284840 h 6861600"/>
              <a:gd name="connsiteX96" fmla="*/ 11690607 w 12193200"/>
              <a:gd name="connsiteY96" fmla="*/ 3277515 h 6861600"/>
              <a:gd name="connsiteX97" fmla="*/ 11687476 w 12193200"/>
              <a:gd name="connsiteY97" fmla="*/ 3275945 h 6861600"/>
              <a:gd name="connsiteX98" fmla="*/ 11694781 w 12193200"/>
              <a:gd name="connsiteY98" fmla="*/ 3272806 h 6861600"/>
              <a:gd name="connsiteX99" fmla="*/ 11697390 w 12193200"/>
              <a:gd name="connsiteY99" fmla="*/ 3266005 h 6861600"/>
              <a:gd name="connsiteX100" fmla="*/ 11695825 w 12193200"/>
              <a:gd name="connsiteY100" fmla="*/ 3260773 h 6861600"/>
              <a:gd name="connsiteX101" fmla="*/ 11691651 w 12193200"/>
              <a:gd name="connsiteY101" fmla="*/ 3257111 h 6861600"/>
              <a:gd name="connsiteX102" fmla="*/ 11682258 w 12193200"/>
              <a:gd name="connsiteY102" fmla="*/ 3256588 h 6861600"/>
              <a:gd name="connsiteX103" fmla="*/ 11670257 w 12193200"/>
              <a:gd name="connsiteY103" fmla="*/ 3256588 h 6861600"/>
              <a:gd name="connsiteX104" fmla="*/ 11684867 w 12193200"/>
              <a:gd name="connsiteY104" fmla="*/ 3246124 h 6861600"/>
              <a:gd name="connsiteX105" fmla="*/ 11698434 w 12193200"/>
              <a:gd name="connsiteY105" fmla="*/ 3249786 h 6861600"/>
              <a:gd name="connsiteX106" fmla="*/ 11708348 w 12193200"/>
              <a:gd name="connsiteY106" fmla="*/ 3259727 h 6861600"/>
              <a:gd name="connsiteX107" fmla="*/ 11712522 w 12193200"/>
              <a:gd name="connsiteY107" fmla="*/ 3273329 h 6861600"/>
              <a:gd name="connsiteX108" fmla="*/ 11708348 w 12193200"/>
              <a:gd name="connsiteY108" fmla="*/ 3286932 h 6861600"/>
              <a:gd name="connsiteX109" fmla="*/ 11698434 w 12193200"/>
              <a:gd name="connsiteY109" fmla="*/ 3296873 h 6861600"/>
              <a:gd name="connsiteX110" fmla="*/ 11684867 w 12193200"/>
              <a:gd name="connsiteY110" fmla="*/ 3300535 h 6861600"/>
              <a:gd name="connsiteX111" fmla="*/ 11670779 w 12193200"/>
              <a:gd name="connsiteY111" fmla="*/ 3296873 h 6861600"/>
              <a:gd name="connsiteX112" fmla="*/ 11660865 w 12193200"/>
              <a:gd name="connsiteY112" fmla="*/ 3286932 h 6861600"/>
              <a:gd name="connsiteX113" fmla="*/ 11657212 w 12193200"/>
              <a:gd name="connsiteY113" fmla="*/ 3273329 h 6861600"/>
              <a:gd name="connsiteX114" fmla="*/ 11660865 w 12193200"/>
              <a:gd name="connsiteY114" fmla="*/ 3259727 h 6861600"/>
              <a:gd name="connsiteX115" fmla="*/ 11671301 w 12193200"/>
              <a:gd name="connsiteY115" fmla="*/ 3249786 h 6861600"/>
              <a:gd name="connsiteX116" fmla="*/ 11684867 w 12193200"/>
              <a:gd name="connsiteY116" fmla="*/ 3246124 h 6861600"/>
              <a:gd name="connsiteX117" fmla="*/ 11684867 w 12193200"/>
              <a:gd name="connsiteY117" fmla="*/ 3240892 h 6861600"/>
              <a:gd name="connsiteX118" fmla="*/ 11668692 w 12193200"/>
              <a:gd name="connsiteY118" fmla="*/ 3245078 h 6861600"/>
              <a:gd name="connsiteX119" fmla="*/ 11656169 w 12193200"/>
              <a:gd name="connsiteY119" fmla="*/ 3257111 h 6861600"/>
              <a:gd name="connsiteX120" fmla="*/ 11651473 w 12193200"/>
              <a:gd name="connsiteY120" fmla="*/ 3273329 h 6861600"/>
              <a:gd name="connsiteX121" fmla="*/ 11656169 w 12193200"/>
              <a:gd name="connsiteY121" fmla="*/ 3289548 h 6861600"/>
              <a:gd name="connsiteX122" fmla="*/ 11668170 w 12193200"/>
              <a:gd name="connsiteY122" fmla="*/ 3301581 h 6861600"/>
              <a:gd name="connsiteX123" fmla="*/ 11684867 w 12193200"/>
              <a:gd name="connsiteY123" fmla="*/ 3305767 h 6861600"/>
              <a:gd name="connsiteX124" fmla="*/ 11701043 w 12193200"/>
              <a:gd name="connsiteY124" fmla="*/ 3301581 h 6861600"/>
              <a:gd name="connsiteX125" fmla="*/ 11713566 w 12193200"/>
              <a:gd name="connsiteY125" fmla="*/ 3289548 h 6861600"/>
              <a:gd name="connsiteX126" fmla="*/ 11717740 w 12193200"/>
              <a:gd name="connsiteY126" fmla="*/ 3273329 h 6861600"/>
              <a:gd name="connsiteX127" fmla="*/ 11713044 w 12193200"/>
              <a:gd name="connsiteY127" fmla="*/ 3257111 h 6861600"/>
              <a:gd name="connsiteX128" fmla="*/ 11701043 w 12193200"/>
              <a:gd name="connsiteY128" fmla="*/ 3245078 h 6861600"/>
              <a:gd name="connsiteX129" fmla="*/ 11684867 w 12193200"/>
              <a:gd name="connsiteY129" fmla="*/ 3240892 h 6861600"/>
              <a:gd name="connsiteX130" fmla="*/ 10048010 w 12193200"/>
              <a:gd name="connsiteY130" fmla="*/ 3226243 h 6861600"/>
              <a:gd name="connsiteX131" fmla="*/ 10172718 w 12193200"/>
              <a:gd name="connsiteY131" fmla="*/ 3420867 h 6861600"/>
              <a:gd name="connsiteX132" fmla="*/ 10172718 w 12193200"/>
              <a:gd name="connsiteY132" fmla="*/ 3562126 h 6861600"/>
              <a:gd name="connsiteX133" fmla="*/ 10241594 w 12193200"/>
              <a:gd name="connsiteY133" fmla="*/ 3562126 h 6861600"/>
              <a:gd name="connsiteX134" fmla="*/ 10241594 w 12193200"/>
              <a:gd name="connsiteY134" fmla="*/ 3421390 h 6861600"/>
              <a:gd name="connsiteX135" fmla="*/ 10366824 w 12193200"/>
              <a:gd name="connsiteY135" fmla="*/ 3226243 h 6861600"/>
              <a:gd name="connsiteX136" fmla="*/ 10287512 w 12193200"/>
              <a:gd name="connsiteY136" fmla="*/ 3226243 h 6861600"/>
              <a:gd name="connsiteX137" fmla="*/ 10208722 w 12193200"/>
              <a:gd name="connsiteY137" fmla="*/ 3359131 h 6861600"/>
              <a:gd name="connsiteX138" fmla="*/ 10128366 w 12193200"/>
              <a:gd name="connsiteY138" fmla="*/ 3226243 h 6861600"/>
              <a:gd name="connsiteX139" fmla="*/ 10048010 w 12193200"/>
              <a:gd name="connsiteY139" fmla="*/ 3226243 h 6861600"/>
              <a:gd name="connsiteX140" fmla="*/ 10999756 w 12193200"/>
              <a:gd name="connsiteY140" fmla="*/ 3221011 h 6861600"/>
              <a:gd name="connsiteX141" fmla="*/ 10918357 w 12193200"/>
              <a:gd name="connsiteY141" fmla="*/ 3237753 h 6861600"/>
              <a:gd name="connsiteX142" fmla="*/ 10852611 w 12193200"/>
              <a:gd name="connsiteY142" fmla="*/ 3300012 h 6861600"/>
              <a:gd name="connsiteX143" fmla="*/ 10830696 w 12193200"/>
              <a:gd name="connsiteY143" fmla="*/ 3393138 h 6861600"/>
              <a:gd name="connsiteX144" fmla="*/ 10850524 w 12193200"/>
              <a:gd name="connsiteY144" fmla="*/ 3482602 h 6861600"/>
              <a:gd name="connsiteX145" fmla="*/ 10910008 w 12193200"/>
              <a:gd name="connsiteY145" fmla="*/ 3545907 h 6861600"/>
              <a:gd name="connsiteX146" fmla="*/ 11003409 w 12193200"/>
              <a:gd name="connsiteY146" fmla="*/ 3567881 h 6861600"/>
              <a:gd name="connsiteX147" fmla="*/ 11086374 w 12193200"/>
              <a:gd name="connsiteY147" fmla="*/ 3552185 h 6861600"/>
              <a:gd name="connsiteX148" fmla="*/ 11148988 w 12193200"/>
              <a:gd name="connsiteY148" fmla="*/ 3515563 h 6861600"/>
              <a:gd name="connsiteX149" fmla="*/ 11148988 w 12193200"/>
              <a:gd name="connsiteY149" fmla="*/ 3382151 h 6861600"/>
              <a:gd name="connsiteX150" fmla="*/ 11000800 w 12193200"/>
              <a:gd name="connsiteY150" fmla="*/ 3382151 h 6861600"/>
              <a:gd name="connsiteX151" fmla="*/ 11000800 w 12193200"/>
              <a:gd name="connsiteY151" fmla="*/ 3438655 h 6861600"/>
              <a:gd name="connsiteX152" fmla="*/ 11079590 w 12193200"/>
              <a:gd name="connsiteY152" fmla="*/ 3438655 h 6861600"/>
              <a:gd name="connsiteX153" fmla="*/ 11079590 w 12193200"/>
              <a:gd name="connsiteY153" fmla="*/ 3481033 h 6861600"/>
              <a:gd name="connsiteX154" fmla="*/ 11042543 w 12193200"/>
              <a:gd name="connsiteY154" fmla="*/ 3501437 h 6861600"/>
              <a:gd name="connsiteX155" fmla="*/ 10998713 w 12193200"/>
              <a:gd name="connsiteY155" fmla="*/ 3509808 h 6861600"/>
              <a:gd name="connsiteX156" fmla="*/ 10928271 w 12193200"/>
              <a:gd name="connsiteY156" fmla="*/ 3479986 h 6861600"/>
              <a:gd name="connsiteX157" fmla="*/ 10901138 w 12193200"/>
              <a:gd name="connsiteY157" fmla="*/ 3390522 h 6861600"/>
              <a:gd name="connsiteX158" fmla="*/ 10927749 w 12193200"/>
              <a:gd name="connsiteY158" fmla="*/ 3306813 h 6861600"/>
              <a:gd name="connsiteX159" fmla="*/ 10999756 w 12193200"/>
              <a:gd name="connsiteY159" fmla="*/ 3278561 h 6861600"/>
              <a:gd name="connsiteX160" fmla="*/ 11049326 w 12193200"/>
              <a:gd name="connsiteY160" fmla="*/ 3293210 h 6861600"/>
              <a:gd name="connsiteX161" fmla="*/ 11076459 w 12193200"/>
              <a:gd name="connsiteY161" fmla="*/ 3331926 h 6861600"/>
              <a:gd name="connsiteX162" fmla="*/ 11144814 w 12193200"/>
              <a:gd name="connsiteY162" fmla="*/ 3319369 h 6861600"/>
              <a:gd name="connsiteX163" fmla="*/ 11098896 w 12193200"/>
              <a:gd name="connsiteY163" fmla="*/ 3247170 h 6861600"/>
              <a:gd name="connsiteX164" fmla="*/ 10999756 w 12193200"/>
              <a:gd name="connsiteY164" fmla="*/ 3221011 h 6861600"/>
              <a:gd name="connsiteX165" fmla="*/ 0 w 12193200"/>
              <a:gd name="connsiteY165" fmla="*/ 0 h 6861600"/>
              <a:gd name="connsiteX166" fmla="*/ 12193200 w 12193200"/>
              <a:gd name="connsiteY166" fmla="*/ 0 h 6861600"/>
              <a:gd name="connsiteX167" fmla="*/ 12193200 w 12193200"/>
              <a:gd name="connsiteY167" fmla="*/ 6861600 h 6861600"/>
              <a:gd name="connsiteX168" fmla="*/ 0 w 12193200"/>
              <a:gd name="connsiteY168"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3200" h="6861600">
                <a:moveTo>
                  <a:pt x="540000" y="5580001"/>
                </a:moveTo>
                <a:lnTo>
                  <a:pt x="540000" y="5587201"/>
                </a:lnTo>
                <a:lnTo>
                  <a:pt x="2250000" y="5587201"/>
                </a:lnTo>
                <a:lnTo>
                  <a:pt x="2250000" y="5580001"/>
                </a:lnTo>
                <a:close/>
                <a:moveTo>
                  <a:pt x="11295612" y="3365933"/>
                </a:moveTo>
                <a:cubicBezTo>
                  <a:pt x="11312831" y="3365933"/>
                  <a:pt x="11326919" y="3372211"/>
                  <a:pt x="11338398" y="3385290"/>
                </a:cubicBezTo>
                <a:cubicBezTo>
                  <a:pt x="11349878" y="3397847"/>
                  <a:pt x="11356139" y="3416158"/>
                  <a:pt x="11356139" y="3440224"/>
                </a:cubicBezTo>
                <a:cubicBezTo>
                  <a:pt x="11356139" y="3464291"/>
                  <a:pt x="11349878" y="3483125"/>
                  <a:pt x="11338398" y="3496205"/>
                </a:cubicBezTo>
                <a:cubicBezTo>
                  <a:pt x="11326919" y="3508761"/>
                  <a:pt x="11312831" y="3515040"/>
                  <a:pt x="11295612" y="3515040"/>
                </a:cubicBezTo>
                <a:cubicBezTo>
                  <a:pt x="11278914" y="3515040"/>
                  <a:pt x="11264304" y="3508761"/>
                  <a:pt x="11252825" y="3496205"/>
                </a:cubicBezTo>
                <a:cubicBezTo>
                  <a:pt x="11241345" y="3483125"/>
                  <a:pt x="11235606" y="3464814"/>
                  <a:pt x="11235606" y="3440748"/>
                </a:cubicBezTo>
                <a:cubicBezTo>
                  <a:pt x="11235606" y="3416681"/>
                  <a:pt x="11241345" y="3397847"/>
                  <a:pt x="11252825" y="3385290"/>
                </a:cubicBezTo>
                <a:cubicBezTo>
                  <a:pt x="11264304" y="3372211"/>
                  <a:pt x="11278914" y="3365933"/>
                  <a:pt x="11295612" y="3365933"/>
                </a:cubicBezTo>
                <a:close/>
                <a:moveTo>
                  <a:pt x="10429961" y="3365933"/>
                </a:moveTo>
                <a:cubicBezTo>
                  <a:pt x="10446658" y="3365933"/>
                  <a:pt x="10461268" y="3372211"/>
                  <a:pt x="10472748" y="3385290"/>
                </a:cubicBezTo>
                <a:cubicBezTo>
                  <a:pt x="10484227" y="3397847"/>
                  <a:pt x="10489967" y="3416158"/>
                  <a:pt x="10489967" y="3440224"/>
                </a:cubicBezTo>
                <a:cubicBezTo>
                  <a:pt x="10489967" y="3464291"/>
                  <a:pt x="10484227" y="3483125"/>
                  <a:pt x="10472748" y="3496205"/>
                </a:cubicBezTo>
                <a:cubicBezTo>
                  <a:pt x="10461268" y="3508761"/>
                  <a:pt x="10446658" y="3515040"/>
                  <a:pt x="10429961" y="3515040"/>
                </a:cubicBezTo>
                <a:cubicBezTo>
                  <a:pt x="10412742" y="3515040"/>
                  <a:pt x="10398132" y="3508761"/>
                  <a:pt x="10386652" y="3496205"/>
                </a:cubicBezTo>
                <a:cubicBezTo>
                  <a:pt x="10375173" y="3483125"/>
                  <a:pt x="10369433" y="3464814"/>
                  <a:pt x="10369433" y="3440748"/>
                </a:cubicBezTo>
                <a:cubicBezTo>
                  <a:pt x="10369433" y="3416681"/>
                  <a:pt x="10375173" y="3397847"/>
                  <a:pt x="10386652" y="3385290"/>
                </a:cubicBezTo>
                <a:cubicBezTo>
                  <a:pt x="10398132" y="3372211"/>
                  <a:pt x="10412742" y="3365933"/>
                  <a:pt x="10429961" y="3365933"/>
                </a:cubicBezTo>
                <a:close/>
                <a:moveTo>
                  <a:pt x="11414058" y="3318846"/>
                </a:moveTo>
                <a:cubicBezTo>
                  <a:pt x="11414058" y="3318846"/>
                  <a:pt x="11414058" y="3318846"/>
                  <a:pt x="11513720" y="3562126"/>
                </a:cubicBezTo>
                <a:lnTo>
                  <a:pt x="11572161" y="3562126"/>
                </a:lnTo>
                <a:cubicBezTo>
                  <a:pt x="11572161" y="3562126"/>
                  <a:pt x="11572161" y="3562126"/>
                  <a:pt x="11670257" y="3318846"/>
                </a:cubicBezTo>
                <a:cubicBezTo>
                  <a:pt x="11670257" y="3318846"/>
                  <a:pt x="11670257" y="3318846"/>
                  <a:pt x="11603468" y="3318846"/>
                </a:cubicBezTo>
                <a:cubicBezTo>
                  <a:pt x="11603468" y="3318846"/>
                  <a:pt x="11603468" y="3318846"/>
                  <a:pt x="11556507" y="3443364"/>
                </a:cubicBezTo>
                <a:cubicBezTo>
                  <a:pt x="11553898" y="3450165"/>
                  <a:pt x="11551289" y="3456966"/>
                  <a:pt x="11549202" y="3463768"/>
                </a:cubicBezTo>
                <a:cubicBezTo>
                  <a:pt x="11548158" y="3466907"/>
                  <a:pt x="11546071" y="3473708"/>
                  <a:pt x="11542418" y="3484695"/>
                </a:cubicBezTo>
                <a:cubicBezTo>
                  <a:pt x="11542418" y="3484695"/>
                  <a:pt x="11542418" y="3484695"/>
                  <a:pt x="11529374" y="3443364"/>
                </a:cubicBezTo>
                <a:cubicBezTo>
                  <a:pt x="11529374" y="3443364"/>
                  <a:pt x="11529374" y="3443364"/>
                  <a:pt x="11482413" y="3318846"/>
                </a:cubicBezTo>
                <a:cubicBezTo>
                  <a:pt x="11482413" y="3318846"/>
                  <a:pt x="11482413" y="3318846"/>
                  <a:pt x="11414058" y="3318846"/>
                </a:cubicBezTo>
                <a:close/>
                <a:moveTo>
                  <a:pt x="10578149" y="3318846"/>
                </a:moveTo>
                <a:cubicBezTo>
                  <a:pt x="10578149" y="3318846"/>
                  <a:pt x="10578149" y="3318846"/>
                  <a:pt x="10578149" y="3472662"/>
                </a:cubicBezTo>
                <a:cubicBezTo>
                  <a:pt x="10578149" y="3495682"/>
                  <a:pt x="10581280" y="3513470"/>
                  <a:pt x="10587020" y="3526550"/>
                </a:cubicBezTo>
                <a:cubicBezTo>
                  <a:pt x="10593281" y="3539629"/>
                  <a:pt x="10602674" y="3549570"/>
                  <a:pt x="10615718" y="3556894"/>
                </a:cubicBezTo>
                <a:cubicBezTo>
                  <a:pt x="10628763" y="3564219"/>
                  <a:pt x="10643895" y="3567358"/>
                  <a:pt x="10660592" y="3567358"/>
                </a:cubicBezTo>
                <a:cubicBezTo>
                  <a:pt x="10676768" y="3567358"/>
                  <a:pt x="10691900" y="3563696"/>
                  <a:pt x="10706510" y="3556371"/>
                </a:cubicBezTo>
                <a:cubicBezTo>
                  <a:pt x="10721120" y="3549046"/>
                  <a:pt x="10733121" y="3538583"/>
                  <a:pt x="10741992" y="3526026"/>
                </a:cubicBezTo>
                <a:cubicBezTo>
                  <a:pt x="10741992" y="3526026"/>
                  <a:pt x="10741992" y="3526026"/>
                  <a:pt x="10741992" y="3562126"/>
                </a:cubicBezTo>
                <a:lnTo>
                  <a:pt x="10803041" y="3562126"/>
                </a:lnTo>
                <a:cubicBezTo>
                  <a:pt x="10803041" y="3562126"/>
                  <a:pt x="10803041" y="3562126"/>
                  <a:pt x="10803041" y="3318846"/>
                </a:cubicBezTo>
                <a:cubicBezTo>
                  <a:pt x="10803041" y="3318846"/>
                  <a:pt x="10803041" y="3318846"/>
                  <a:pt x="10737296" y="3318846"/>
                </a:cubicBezTo>
                <a:cubicBezTo>
                  <a:pt x="10737296" y="3318846"/>
                  <a:pt x="10737296" y="3318846"/>
                  <a:pt x="10737296" y="3421390"/>
                </a:cubicBezTo>
                <a:cubicBezTo>
                  <a:pt x="10737296" y="3456443"/>
                  <a:pt x="10735730" y="3478417"/>
                  <a:pt x="10732599" y="3487311"/>
                </a:cubicBezTo>
                <a:cubicBezTo>
                  <a:pt x="10729469" y="3496205"/>
                  <a:pt x="10723207" y="3503530"/>
                  <a:pt x="10714337" y="3509808"/>
                </a:cubicBezTo>
                <a:cubicBezTo>
                  <a:pt x="10705466" y="3515563"/>
                  <a:pt x="10695552" y="3518702"/>
                  <a:pt x="10684595" y="3518702"/>
                </a:cubicBezTo>
                <a:cubicBezTo>
                  <a:pt x="10674681" y="3518702"/>
                  <a:pt x="10666854" y="3516086"/>
                  <a:pt x="10660592" y="3511900"/>
                </a:cubicBezTo>
                <a:cubicBezTo>
                  <a:pt x="10653809" y="3507192"/>
                  <a:pt x="10649635" y="3501437"/>
                  <a:pt x="10647026" y="3493589"/>
                </a:cubicBezTo>
                <a:cubicBezTo>
                  <a:pt x="10644939" y="3485741"/>
                  <a:pt x="10643373" y="3464814"/>
                  <a:pt x="10643373" y="3430807"/>
                </a:cubicBezTo>
                <a:cubicBezTo>
                  <a:pt x="10643373" y="3430807"/>
                  <a:pt x="10643373" y="3430807"/>
                  <a:pt x="10643373" y="3318846"/>
                </a:cubicBezTo>
                <a:cubicBezTo>
                  <a:pt x="10643373" y="3318846"/>
                  <a:pt x="10643373" y="3318846"/>
                  <a:pt x="10578149" y="3318846"/>
                </a:cubicBezTo>
                <a:close/>
                <a:moveTo>
                  <a:pt x="12192000" y="3314701"/>
                </a:moveTo>
                <a:lnTo>
                  <a:pt x="12012076" y="3429000"/>
                </a:lnTo>
                <a:lnTo>
                  <a:pt x="12192000" y="3543300"/>
                </a:lnTo>
                <a:close/>
                <a:moveTo>
                  <a:pt x="11295612" y="3313614"/>
                </a:moveTo>
                <a:cubicBezTo>
                  <a:pt x="11271087" y="3313614"/>
                  <a:pt x="11249172" y="3318846"/>
                  <a:pt x="11229866" y="3329310"/>
                </a:cubicBezTo>
                <a:cubicBezTo>
                  <a:pt x="11210560" y="3339774"/>
                  <a:pt x="11194906" y="3354946"/>
                  <a:pt x="11184470" y="3374827"/>
                </a:cubicBezTo>
                <a:cubicBezTo>
                  <a:pt x="11173512" y="3395231"/>
                  <a:pt x="11168295" y="3415635"/>
                  <a:pt x="11168295" y="3437085"/>
                </a:cubicBezTo>
                <a:cubicBezTo>
                  <a:pt x="11168295" y="3464814"/>
                  <a:pt x="11173512" y="3488880"/>
                  <a:pt x="11184470" y="3508238"/>
                </a:cubicBezTo>
                <a:cubicBezTo>
                  <a:pt x="11194906" y="3527596"/>
                  <a:pt x="11210560" y="3542245"/>
                  <a:pt x="11231431" y="3552709"/>
                </a:cubicBezTo>
                <a:cubicBezTo>
                  <a:pt x="11251781" y="3562649"/>
                  <a:pt x="11273174" y="3567358"/>
                  <a:pt x="11296133" y="3567358"/>
                </a:cubicBezTo>
                <a:cubicBezTo>
                  <a:pt x="11332659" y="3567358"/>
                  <a:pt x="11362922" y="3555325"/>
                  <a:pt x="11386925" y="3531258"/>
                </a:cubicBezTo>
                <a:cubicBezTo>
                  <a:pt x="11410927" y="3507192"/>
                  <a:pt x="11422928" y="3476847"/>
                  <a:pt x="11422928" y="3439701"/>
                </a:cubicBezTo>
                <a:cubicBezTo>
                  <a:pt x="11422928" y="3403602"/>
                  <a:pt x="11411449" y="3373257"/>
                  <a:pt x="11387447" y="3349191"/>
                </a:cubicBezTo>
                <a:cubicBezTo>
                  <a:pt x="11363444" y="3325648"/>
                  <a:pt x="11332659" y="3313614"/>
                  <a:pt x="11295612" y="3313614"/>
                </a:cubicBezTo>
                <a:close/>
                <a:moveTo>
                  <a:pt x="10429439" y="3313614"/>
                </a:moveTo>
                <a:cubicBezTo>
                  <a:pt x="10405437" y="3313614"/>
                  <a:pt x="10383521" y="3318846"/>
                  <a:pt x="10363693" y="3329310"/>
                </a:cubicBezTo>
                <a:cubicBezTo>
                  <a:pt x="10344387" y="3339774"/>
                  <a:pt x="10329255" y="3354946"/>
                  <a:pt x="10318298" y="3374827"/>
                </a:cubicBezTo>
                <a:cubicBezTo>
                  <a:pt x="10307862" y="3395231"/>
                  <a:pt x="10302644" y="3415635"/>
                  <a:pt x="10302644" y="3437085"/>
                </a:cubicBezTo>
                <a:cubicBezTo>
                  <a:pt x="10302644" y="3464814"/>
                  <a:pt x="10307862" y="3488880"/>
                  <a:pt x="10318298" y="3508238"/>
                </a:cubicBezTo>
                <a:cubicBezTo>
                  <a:pt x="10329255" y="3527596"/>
                  <a:pt x="10344909" y="3542245"/>
                  <a:pt x="10365259" y="3552709"/>
                </a:cubicBezTo>
                <a:cubicBezTo>
                  <a:pt x="10385609" y="3562649"/>
                  <a:pt x="10407524" y="3567358"/>
                  <a:pt x="10429961" y="3567358"/>
                </a:cubicBezTo>
                <a:cubicBezTo>
                  <a:pt x="10466486" y="3567358"/>
                  <a:pt x="10496750" y="3555325"/>
                  <a:pt x="10520752" y="3531258"/>
                </a:cubicBezTo>
                <a:cubicBezTo>
                  <a:pt x="10545277" y="3507192"/>
                  <a:pt x="10557278" y="3476847"/>
                  <a:pt x="10557278" y="3439701"/>
                </a:cubicBezTo>
                <a:cubicBezTo>
                  <a:pt x="10557278" y="3403602"/>
                  <a:pt x="10545277" y="3373257"/>
                  <a:pt x="10521274" y="3349191"/>
                </a:cubicBezTo>
                <a:cubicBezTo>
                  <a:pt x="10497272" y="3325648"/>
                  <a:pt x="10467008" y="3313614"/>
                  <a:pt x="10429439" y="3313614"/>
                </a:cubicBezTo>
                <a:close/>
                <a:moveTo>
                  <a:pt x="11675997" y="3261296"/>
                </a:moveTo>
                <a:cubicBezTo>
                  <a:pt x="11675997" y="3261296"/>
                  <a:pt x="11675997" y="3261296"/>
                  <a:pt x="11682258" y="3261296"/>
                </a:cubicBezTo>
                <a:cubicBezTo>
                  <a:pt x="11685389" y="3261296"/>
                  <a:pt x="11686954" y="3261296"/>
                  <a:pt x="11687998" y="3261819"/>
                </a:cubicBezTo>
                <a:cubicBezTo>
                  <a:pt x="11689042" y="3262343"/>
                  <a:pt x="11690085" y="3262866"/>
                  <a:pt x="11690607" y="3263389"/>
                </a:cubicBezTo>
                <a:cubicBezTo>
                  <a:pt x="11691129" y="3264435"/>
                  <a:pt x="11691651" y="3265482"/>
                  <a:pt x="11691651" y="3266528"/>
                </a:cubicBezTo>
                <a:cubicBezTo>
                  <a:pt x="11691651" y="3268098"/>
                  <a:pt x="11691129" y="3269144"/>
                  <a:pt x="11689564" y="3270190"/>
                </a:cubicBezTo>
                <a:cubicBezTo>
                  <a:pt x="11688520" y="3271237"/>
                  <a:pt x="11686433" y="3271760"/>
                  <a:pt x="11682780" y="3271760"/>
                </a:cubicBezTo>
                <a:cubicBezTo>
                  <a:pt x="11682780" y="3271760"/>
                  <a:pt x="11682780" y="3271760"/>
                  <a:pt x="11675997" y="3271760"/>
                </a:cubicBezTo>
                <a:close/>
                <a:moveTo>
                  <a:pt x="11670257" y="3256588"/>
                </a:moveTo>
                <a:cubicBezTo>
                  <a:pt x="11670257" y="3256588"/>
                  <a:pt x="11670257" y="3256588"/>
                  <a:pt x="11670257" y="3291641"/>
                </a:cubicBezTo>
                <a:lnTo>
                  <a:pt x="11675997" y="3291641"/>
                </a:lnTo>
                <a:cubicBezTo>
                  <a:pt x="11675997" y="3291641"/>
                  <a:pt x="11675997" y="3291641"/>
                  <a:pt x="11675997" y="3276468"/>
                </a:cubicBezTo>
                <a:cubicBezTo>
                  <a:pt x="11675997" y="3276468"/>
                  <a:pt x="11675997" y="3276468"/>
                  <a:pt x="11679128" y="3276468"/>
                </a:cubicBezTo>
                <a:cubicBezTo>
                  <a:pt x="11681215" y="3276468"/>
                  <a:pt x="11682780" y="3276992"/>
                  <a:pt x="11683824" y="3278038"/>
                </a:cubicBezTo>
                <a:cubicBezTo>
                  <a:pt x="11685389" y="3279085"/>
                  <a:pt x="11687476" y="3281700"/>
                  <a:pt x="11690085" y="3285886"/>
                </a:cubicBezTo>
                <a:cubicBezTo>
                  <a:pt x="11690085" y="3285886"/>
                  <a:pt x="11690085" y="3285886"/>
                  <a:pt x="11693216" y="3291641"/>
                </a:cubicBezTo>
                <a:cubicBezTo>
                  <a:pt x="11693216" y="3291641"/>
                  <a:pt x="11693216" y="3291641"/>
                  <a:pt x="11699999" y="3291641"/>
                </a:cubicBezTo>
                <a:cubicBezTo>
                  <a:pt x="11699999" y="3291641"/>
                  <a:pt x="11699999" y="3291641"/>
                  <a:pt x="11695825" y="3284840"/>
                </a:cubicBezTo>
                <a:cubicBezTo>
                  <a:pt x="11693738" y="3281177"/>
                  <a:pt x="11691651" y="3279085"/>
                  <a:pt x="11690607" y="3277515"/>
                </a:cubicBezTo>
                <a:cubicBezTo>
                  <a:pt x="11689564" y="3276992"/>
                  <a:pt x="11688520" y="3276468"/>
                  <a:pt x="11687476" y="3275945"/>
                </a:cubicBezTo>
                <a:cubicBezTo>
                  <a:pt x="11690607" y="3275422"/>
                  <a:pt x="11693216" y="3274376"/>
                  <a:pt x="11694781" y="3272806"/>
                </a:cubicBezTo>
                <a:cubicBezTo>
                  <a:pt x="11696869" y="3270713"/>
                  <a:pt x="11697390" y="3268621"/>
                  <a:pt x="11697390" y="3266005"/>
                </a:cubicBezTo>
                <a:cubicBezTo>
                  <a:pt x="11697390" y="3263912"/>
                  <a:pt x="11696869" y="3262343"/>
                  <a:pt x="11695825" y="3260773"/>
                </a:cubicBezTo>
                <a:cubicBezTo>
                  <a:pt x="11694781" y="3259204"/>
                  <a:pt x="11693216" y="3258157"/>
                  <a:pt x="11691651" y="3257111"/>
                </a:cubicBezTo>
                <a:cubicBezTo>
                  <a:pt x="11689564" y="3256588"/>
                  <a:pt x="11686433" y="3256588"/>
                  <a:pt x="11682258" y="3256588"/>
                </a:cubicBezTo>
                <a:cubicBezTo>
                  <a:pt x="11682258" y="3256588"/>
                  <a:pt x="11682258" y="3256588"/>
                  <a:pt x="11670257" y="3256588"/>
                </a:cubicBezTo>
                <a:close/>
                <a:moveTo>
                  <a:pt x="11684867" y="3246124"/>
                </a:moveTo>
                <a:cubicBezTo>
                  <a:pt x="11689042" y="3246124"/>
                  <a:pt x="11693738" y="3247694"/>
                  <a:pt x="11698434" y="3249786"/>
                </a:cubicBezTo>
                <a:cubicBezTo>
                  <a:pt x="11702608" y="3252402"/>
                  <a:pt x="11706261" y="3255541"/>
                  <a:pt x="11708348" y="3259727"/>
                </a:cubicBezTo>
                <a:cubicBezTo>
                  <a:pt x="11710957" y="3264435"/>
                  <a:pt x="11712522" y="3268621"/>
                  <a:pt x="11712522" y="3273329"/>
                </a:cubicBezTo>
                <a:cubicBezTo>
                  <a:pt x="11712522" y="3278038"/>
                  <a:pt x="11710957" y="3282747"/>
                  <a:pt x="11708348" y="3286932"/>
                </a:cubicBezTo>
                <a:cubicBezTo>
                  <a:pt x="11706261" y="3291118"/>
                  <a:pt x="11702608" y="3294780"/>
                  <a:pt x="11698434" y="3296873"/>
                </a:cubicBezTo>
                <a:cubicBezTo>
                  <a:pt x="11694260" y="3299488"/>
                  <a:pt x="11689564" y="3300535"/>
                  <a:pt x="11684867" y="3300535"/>
                </a:cubicBezTo>
                <a:cubicBezTo>
                  <a:pt x="11680171" y="3300535"/>
                  <a:pt x="11675475" y="3299488"/>
                  <a:pt x="11670779" y="3296873"/>
                </a:cubicBezTo>
                <a:cubicBezTo>
                  <a:pt x="11666605" y="3294780"/>
                  <a:pt x="11662952" y="3291118"/>
                  <a:pt x="11660865" y="3286932"/>
                </a:cubicBezTo>
                <a:cubicBezTo>
                  <a:pt x="11658256" y="3282747"/>
                  <a:pt x="11657212" y="3278038"/>
                  <a:pt x="11657212" y="3273329"/>
                </a:cubicBezTo>
                <a:cubicBezTo>
                  <a:pt x="11657212" y="3268621"/>
                  <a:pt x="11658256" y="3264435"/>
                  <a:pt x="11660865" y="3259727"/>
                </a:cubicBezTo>
                <a:cubicBezTo>
                  <a:pt x="11663474" y="3255541"/>
                  <a:pt x="11666605" y="3252402"/>
                  <a:pt x="11671301" y="3249786"/>
                </a:cubicBezTo>
                <a:cubicBezTo>
                  <a:pt x="11675475" y="3247694"/>
                  <a:pt x="11680171" y="3246124"/>
                  <a:pt x="11684867" y="3246124"/>
                </a:cubicBezTo>
                <a:close/>
                <a:moveTo>
                  <a:pt x="11684867" y="3240892"/>
                </a:moveTo>
                <a:cubicBezTo>
                  <a:pt x="11679128" y="3240892"/>
                  <a:pt x="11673910" y="3242462"/>
                  <a:pt x="11668692" y="3245078"/>
                </a:cubicBezTo>
                <a:cubicBezTo>
                  <a:pt x="11662952" y="3247694"/>
                  <a:pt x="11658778" y="3251879"/>
                  <a:pt x="11656169" y="3257111"/>
                </a:cubicBezTo>
                <a:cubicBezTo>
                  <a:pt x="11653038" y="3262343"/>
                  <a:pt x="11651473" y="3267574"/>
                  <a:pt x="11651473" y="3273329"/>
                </a:cubicBezTo>
                <a:cubicBezTo>
                  <a:pt x="11651473" y="3279085"/>
                  <a:pt x="11653038" y="3284316"/>
                  <a:pt x="11656169" y="3289548"/>
                </a:cubicBezTo>
                <a:cubicBezTo>
                  <a:pt x="11658778" y="3294780"/>
                  <a:pt x="11662952" y="3298965"/>
                  <a:pt x="11668170" y="3301581"/>
                </a:cubicBezTo>
                <a:cubicBezTo>
                  <a:pt x="11673388" y="3304720"/>
                  <a:pt x="11679128" y="3305767"/>
                  <a:pt x="11684867" y="3305767"/>
                </a:cubicBezTo>
                <a:cubicBezTo>
                  <a:pt x="11690607" y="3305767"/>
                  <a:pt x="11695825" y="3304720"/>
                  <a:pt x="11701043" y="3301581"/>
                </a:cubicBezTo>
                <a:cubicBezTo>
                  <a:pt x="11706261" y="3298965"/>
                  <a:pt x="11710435" y="3294780"/>
                  <a:pt x="11713566" y="3289548"/>
                </a:cubicBezTo>
                <a:cubicBezTo>
                  <a:pt x="11716175" y="3284316"/>
                  <a:pt x="11717740" y="3279085"/>
                  <a:pt x="11717740" y="3273329"/>
                </a:cubicBezTo>
                <a:cubicBezTo>
                  <a:pt x="11717740" y="3267574"/>
                  <a:pt x="11716175" y="3262343"/>
                  <a:pt x="11713044" y="3257111"/>
                </a:cubicBezTo>
                <a:cubicBezTo>
                  <a:pt x="11710435" y="3251879"/>
                  <a:pt x="11706261" y="3247694"/>
                  <a:pt x="11701043" y="3245078"/>
                </a:cubicBezTo>
                <a:cubicBezTo>
                  <a:pt x="11695825" y="3242462"/>
                  <a:pt x="11690085" y="3240892"/>
                  <a:pt x="11684867" y="3240892"/>
                </a:cubicBezTo>
                <a:close/>
                <a:moveTo>
                  <a:pt x="10048010" y="3226243"/>
                </a:moveTo>
                <a:cubicBezTo>
                  <a:pt x="10048010" y="3226243"/>
                  <a:pt x="10048010" y="3226243"/>
                  <a:pt x="10172718" y="3420867"/>
                </a:cubicBezTo>
                <a:lnTo>
                  <a:pt x="10172718" y="3562126"/>
                </a:lnTo>
                <a:cubicBezTo>
                  <a:pt x="10172718" y="3562126"/>
                  <a:pt x="10172718" y="3562126"/>
                  <a:pt x="10241594" y="3562126"/>
                </a:cubicBezTo>
                <a:cubicBezTo>
                  <a:pt x="10241594" y="3562126"/>
                  <a:pt x="10241594" y="3562126"/>
                  <a:pt x="10241594" y="3421390"/>
                </a:cubicBezTo>
                <a:cubicBezTo>
                  <a:pt x="10241594" y="3421390"/>
                  <a:pt x="10241594" y="3421390"/>
                  <a:pt x="10366824" y="3226243"/>
                </a:cubicBezTo>
                <a:cubicBezTo>
                  <a:pt x="10366824" y="3226243"/>
                  <a:pt x="10366824" y="3226243"/>
                  <a:pt x="10287512" y="3226243"/>
                </a:cubicBezTo>
                <a:cubicBezTo>
                  <a:pt x="10287512" y="3226243"/>
                  <a:pt x="10287512" y="3226243"/>
                  <a:pt x="10208722" y="3359131"/>
                </a:cubicBezTo>
                <a:cubicBezTo>
                  <a:pt x="10208722" y="3359131"/>
                  <a:pt x="10208722" y="3359131"/>
                  <a:pt x="10128366" y="3226243"/>
                </a:cubicBezTo>
                <a:cubicBezTo>
                  <a:pt x="10128366" y="3226243"/>
                  <a:pt x="10128366" y="3226243"/>
                  <a:pt x="10048010" y="3226243"/>
                </a:cubicBezTo>
                <a:close/>
                <a:moveTo>
                  <a:pt x="10999756" y="3221011"/>
                </a:moveTo>
                <a:cubicBezTo>
                  <a:pt x="10967405" y="3221011"/>
                  <a:pt x="10939750" y="3226243"/>
                  <a:pt x="10918357" y="3237753"/>
                </a:cubicBezTo>
                <a:cubicBezTo>
                  <a:pt x="10889658" y="3251879"/>
                  <a:pt x="10867743" y="3272806"/>
                  <a:pt x="10852611" y="3300012"/>
                </a:cubicBezTo>
                <a:cubicBezTo>
                  <a:pt x="10838001" y="3327217"/>
                  <a:pt x="10830696" y="3358085"/>
                  <a:pt x="10830696" y="3393138"/>
                </a:cubicBezTo>
                <a:cubicBezTo>
                  <a:pt x="10830696" y="3425575"/>
                  <a:pt x="10836958" y="3455397"/>
                  <a:pt x="10850524" y="3482602"/>
                </a:cubicBezTo>
                <a:cubicBezTo>
                  <a:pt x="10863569" y="3509808"/>
                  <a:pt x="10883919" y="3531258"/>
                  <a:pt x="10910008" y="3545907"/>
                </a:cubicBezTo>
                <a:cubicBezTo>
                  <a:pt x="10936620" y="3560556"/>
                  <a:pt x="10967927" y="3567881"/>
                  <a:pt x="11003409" y="3567881"/>
                </a:cubicBezTo>
                <a:cubicBezTo>
                  <a:pt x="11031585" y="3567881"/>
                  <a:pt x="11059240" y="3562649"/>
                  <a:pt x="11086374" y="3552185"/>
                </a:cubicBezTo>
                <a:cubicBezTo>
                  <a:pt x="11114028" y="3541722"/>
                  <a:pt x="11134900" y="3529689"/>
                  <a:pt x="11148988" y="3515563"/>
                </a:cubicBezTo>
                <a:cubicBezTo>
                  <a:pt x="11148988" y="3515563"/>
                  <a:pt x="11148988" y="3515563"/>
                  <a:pt x="11148988" y="3382151"/>
                </a:cubicBezTo>
                <a:cubicBezTo>
                  <a:pt x="11148988" y="3382151"/>
                  <a:pt x="11148988" y="3382151"/>
                  <a:pt x="11000800" y="3382151"/>
                </a:cubicBezTo>
                <a:cubicBezTo>
                  <a:pt x="11000800" y="3382151"/>
                  <a:pt x="11000800" y="3382151"/>
                  <a:pt x="11000800" y="3438655"/>
                </a:cubicBezTo>
                <a:lnTo>
                  <a:pt x="11079590" y="3438655"/>
                </a:lnTo>
                <a:cubicBezTo>
                  <a:pt x="11079590" y="3438655"/>
                  <a:pt x="11079590" y="3438655"/>
                  <a:pt x="11079590" y="3481033"/>
                </a:cubicBezTo>
                <a:cubicBezTo>
                  <a:pt x="11069154" y="3489404"/>
                  <a:pt x="11056631" y="3496205"/>
                  <a:pt x="11042543" y="3501437"/>
                </a:cubicBezTo>
                <a:cubicBezTo>
                  <a:pt x="11027933" y="3507192"/>
                  <a:pt x="11013323" y="3509808"/>
                  <a:pt x="10998713" y="3509808"/>
                </a:cubicBezTo>
                <a:cubicBezTo>
                  <a:pt x="10970014" y="3509808"/>
                  <a:pt x="10946534" y="3499867"/>
                  <a:pt x="10928271" y="3479986"/>
                </a:cubicBezTo>
                <a:cubicBezTo>
                  <a:pt x="10910530" y="3460105"/>
                  <a:pt x="10901138" y="3430284"/>
                  <a:pt x="10901138" y="3390522"/>
                </a:cubicBezTo>
                <a:cubicBezTo>
                  <a:pt x="10901138" y="3353376"/>
                  <a:pt x="10910008" y="3325648"/>
                  <a:pt x="10927749" y="3306813"/>
                </a:cubicBezTo>
                <a:cubicBezTo>
                  <a:pt x="10945490" y="3287978"/>
                  <a:pt x="10969492" y="3278561"/>
                  <a:pt x="10999756" y="3278561"/>
                </a:cubicBezTo>
                <a:cubicBezTo>
                  <a:pt x="11019584" y="3278561"/>
                  <a:pt x="11036282" y="3283270"/>
                  <a:pt x="11049326" y="3293210"/>
                </a:cubicBezTo>
                <a:cubicBezTo>
                  <a:pt x="11062371" y="3302628"/>
                  <a:pt x="11071242" y="3315707"/>
                  <a:pt x="11076459" y="3331926"/>
                </a:cubicBezTo>
                <a:cubicBezTo>
                  <a:pt x="11076459" y="3331926"/>
                  <a:pt x="11076459" y="3331926"/>
                  <a:pt x="11144814" y="3319369"/>
                </a:cubicBezTo>
                <a:cubicBezTo>
                  <a:pt x="11138031" y="3288502"/>
                  <a:pt x="11122377" y="3264435"/>
                  <a:pt x="11098896" y="3247170"/>
                </a:cubicBezTo>
                <a:cubicBezTo>
                  <a:pt x="11074894" y="3229382"/>
                  <a:pt x="11042021" y="3221011"/>
                  <a:pt x="10999756" y="3221011"/>
                </a:cubicBezTo>
                <a:close/>
                <a:moveTo>
                  <a:pt x="0" y="0"/>
                </a:moveTo>
                <a:lnTo>
                  <a:pt x="12193200" y="0"/>
                </a:lnTo>
                <a:lnTo>
                  <a:pt x="12193200" y="6861600"/>
                </a:lnTo>
                <a:lnTo>
                  <a:pt x="0" y="6861600"/>
                </a:lnTo>
                <a:close/>
              </a:path>
            </a:pathLst>
          </a:custGeom>
          <a:solidFill>
            <a:schemeClr val="bg2"/>
          </a:solidFill>
          <a:ln w="0">
            <a:solidFill>
              <a:schemeClr val="bg1">
                <a:alpha val="0"/>
              </a:schemeClr>
            </a:solidFill>
          </a:ln>
        </p:spPr>
        <p:txBody>
          <a:bodyPr wrap="square" lIns="144000" tIns="108000">
            <a:noAutofit/>
          </a:bodyPr>
          <a:lstStyle>
            <a:lvl1pPr marL="0" indent="0" algn="l">
              <a:buNone/>
              <a:defRPr sz="1200"/>
            </a:lvl1pPr>
          </a:lstStyle>
          <a:p>
            <a:r>
              <a:rPr lang="en-GB"/>
              <a:t>Click on frame and insert picture using the Insert tab, Pictures</a:t>
            </a:r>
          </a:p>
          <a:p>
            <a:endParaRPr lang="en-GB"/>
          </a:p>
        </p:txBody>
      </p:sp>
      <p:sp>
        <p:nvSpPr>
          <p:cNvPr id="2" name="Title 1"/>
          <p:cNvSpPr>
            <a:spLocks noGrp="1"/>
          </p:cNvSpPr>
          <p:nvPr>
            <p:ph type="ctrTitle" hasCustomPrompt="1"/>
          </p:nvPr>
        </p:nvSpPr>
        <p:spPr>
          <a:xfrm>
            <a:off x="405000" y="1485000"/>
            <a:ext cx="6218100" cy="1377000"/>
          </a:xfrm>
        </p:spPr>
        <p:txBody>
          <a:bodyPr anchor="t" anchorCtr="0"/>
          <a:lstStyle>
            <a:lvl1pPr algn="l">
              <a:defRPr sz="4500">
                <a:solidFill>
                  <a:schemeClr val="bg1"/>
                </a:solidFill>
              </a:defRPr>
            </a:lvl1pPr>
          </a:lstStyle>
          <a:p>
            <a:r>
              <a:rPr lang="en-GB"/>
              <a:t>Click to add title</a:t>
            </a:r>
          </a:p>
        </p:txBody>
      </p:sp>
      <p:sp>
        <p:nvSpPr>
          <p:cNvPr id="3" name="Subtitle 2"/>
          <p:cNvSpPr>
            <a:spLocks noGrp="1"/>
          </p:cNvSpPr>
          <p:nvPr>
            <p:ph type="subTitle" idx="1" hasCustomPrompt="1"/>
          </p:nvPr>
        </p:nvSpPr>
        <p:spPr>
          <a:xfrm>
            <a:off x="405000" y="3240000"/>
            <a:ext cx="6218100" cy="683100"/>
          </a:xfrm>
        </p:spPr>
        <p:txBody>
          <a:bodyPr/>
          <a:lstStyle>
            <a:lvl1pPr marL="0" indent="0" algn="l">
              <a:spcBef>
                <a:spcPts val="0"/>
              </a:spcBef>
              <a:buFont typeface="Arial" panose="020B0604020202020204" pitchFamily="34" charset="0"/>
              <a:buChar char="​"/>
              <a:defRPr sz="1350" b="1">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subtitle</a:t>
            </a:r>
          </a:p>
        </p:txBody>
      </p:sp>
      <p:sp>
        <p:nvSpPr>
          <p:cNvPr id="13" name="Text Placeholder 4">
            <a:extLst>
              <a:ext uri="{FF2B5EF4-FFF2-40B4-BE49-F238E27FC236}">
                <a16:creationId xmlns:a16="http://schemas.microsoft.com/office/drawing/2014/main" id="{2286B06C-C83D-4A03-8659-518FA18FB12D}"/>
              </a:ext>
            </a:extLst>
          </p:cNvPr>
          <p:cNvSpPr>
            <a:spLocks noGrp="1"/>
          </p:cNvSpPr>
          <p:nvPr>
            <p:ph type="body" sz="quarter" idx="18" hasCustomPrompt="1"/>
          </p:nvPr>
        </p:nvSpPr>
        <p:spPr>
          <a:xfrm>
            <a:off x="405000" y="4320000"/>
            <a:ext cx="6218100" cy="189000"/>
          </a:xfrm>
        </p:spPr>
        <p:txBody>
          <a:bodyPr/>
          <a:lstStyle>
            <a:lvl1pPr marL="0" indent="0">
              <a:lnSpc>
                <a:spcPct val="100000"/>
              </a:lnSpc>
              <a:spcBef>
                <a:spcPts val="0"/>
              </a:spcBef>
              <a:spcAft>
                <a:spcPts val="0"/>
              </a:spcAft>
              <a:buFontTx/>
              <a:buNone/>
              <a:defRPr lang="en-US" sz="1050" b="1" kern="1200" dirty="0" smtClean="0">
                <a:solidFill>
                  <a:schemeClr val="bg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bg1"/>
                </a:solidFill>
                <a:latin typeface="+mn-lt"/>
                <a:ea typeface="+mn-ea"/>
                <a:cs typeface="+mn-cs"/>
              </a:defRPr>
            </a:lvl4pPr>
            <a:lvl5pPr marL="0">
              <a:lnSpc>
                <a:spcPct val="100000"/>
              </a:lnSpc>
              <a:spcBef>
                <a:spcPts val="0"/>
              </a:spcBef>
              <a:spcAft>
                <a:spcPts val="0"/>
              </a:spcAft>
              <a:buFontTx/>
              <a:buNone/>
              <a:defRPr lang="en-GB" sz="1050" b="0" kern="1200" dirty="0">
                <a:solidFill>
                  <a:schemeClr val="bg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bg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bg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bg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bg1"/>
                </a:solidFill>
                <a:latin typeface="+mn-lt"/>
                <a:ea typeface="+mn-ea"/>
                <a:cs typeface="+mn-cs"/>
              </a:defRPr>
            </a:lvl9pPr>
          </a:lstStyle>
          <a:p>
            <a:pPr lvl="0"/>
            <a:r>
              <a:rPr lang="en-GB"/>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p:ph type="dt" sz="half" idx="2"/>
          </p:nvPr>
        </p:nvSpPr>
        <p:spPr>
          <a:xfrm>
            <a:off x="405000" y="661500"/>
            <a:ext cx="2686500" cy="162000"/>
          </a:xfrm>
          <a:prstGeom prst="rect">
            <a:avLst/>
          </a:prstGeom>
        </p:spPr>
        <p:txBody>
          <a:bodyPr vert="horz" lIns="0" tIns="0" rIns="0" bIns="0" rtlCol="0" anchor="t" anchorCtr="0"/>
          <a:lstStyle>
            <a:lvl1pPr algn="l">
              <a:defRPr sz="900">
                <a:solidFill>
                  <a:schemeClr val="bg1"/>
                </a:solidFill>
              </a:defRPr>
            </a:lvl1pPr>
          </a:lstStyle>
          <a:p>
            <a:fld id="{B4D57496-759B-4E99-9FCD-2ACBE4AC4C65}" type="datetime4">
              <a:rPr lang="en-GB" smtClean="0"/>
              <a:t>30 May 2024</a:t>
            </a:fld>
            <a:endParaRPr lang="en-GB"/>
          </a:p>
        </p:txBody>
      </p:sp>
      <p:sp>
        <p:nvSpPr>
          <p:cNvPr id="12" name="TextBox 11">
            <a:extLst>
              <a:ext uri="{FF2B5EF4-FFF2-40B4-BE49-F238E27FC236}">
                <a16:creationId xmlns:a16="http://schemas.microsoft.com/office/drawing/2014/main" id="{17630ABD-E3FB-4A1B-90CD-A8E949DFFDDC}"/>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a:solidFill>
                  <a:schemeClr val="bg1"/>
                </a:solidFill>
                <a:latin typeface="+mj-lt"/>
                <a:hlinkClick r:id="rId2">
                  <a:extLst>
                    <a:ext uri="{A12FA001-AC4F-418D-AE19-62706E023703}">
                      <ahyp:hlinkClr xmlns:ahyp="http://schemas.microsoft.com/office/drawing/2018/hyperlinkcolor" val="tx"/>
                    </a:ext>
                  </a:extLst>
                </a:hlinkClick>
              </a:rPr>
              <a:t>business.yougov.com</a:t>
            </a:r>
            <a:endParaRPr lang="en-GB" sz="825">
              <a:solidFill>
                <a:schemeClr val="bg1"/>
              </a:solidFill>
              <a:latin typeface="+mj-lt"/>
            </a:endParaRPr>
          </a:p>
        </p:txBody>
      </p:sp>
    </p:spTree>
    <p:extLst>
      <p:ext uri="{BB962C8B-B14F-4D97-AF65-F5344CB8AC3E}">
        <p14:creationId xmlns:p14="http://schemas.microsoft.com/office/powerpoint/2010/main" val="1009266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PICTURE Medium Box Option">
    <p:spTree>
      <p:nvGrpSpPr>
        <p:cNvPr id="1" name=""/>
        <p:cNvGrpSpPr/>
        <p:nvPr/>
      </p:nvGrpSpPr>
      <p:grpSpPr>
        <a:xfrm>
          <a:off x="0" y="0"/>
          <a:ext cx="0" cy="0"/>
          <a:chOff x="0" y="0"/>
          <a:chExt cx="0" cy="0"/>
        </a:xfrm>
      </p:grpSpPr>
      <p:sp>
        <p:nvSpPr>
          <p:cNvPr id="11" name="Footer Placeholder 7" hidden="1">
            <a:extLst>
              <a:ext uri="{FF2B5EF4-FFF2-40B4-BE49-F238E27FC236}">
                <a16:creationId xmlns:a16="http://schemas.microsoft.com/office/drawing/2014/main" id="{06A0AF63-CE1B-48D1-BC90-E21F42A0C024}"/>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a:p>
        </p:txBody>
      </p:sp>
      <p:sp>
        <p:nvSpPr>
          <p:cNvPr id="13" name="Slide Number Placeholder 10" hidden="1">
            <a:extLst>
              <a:ext uri="{FF2B5EF4-FFF2-40B4-BE49-F238E27FC236}">
                <a16:creationId xmlns:a16="http://schemas.microsoft.com/office/drawing/2014/main" id="{4598F229-9C10-46B3-9164-30B17D9BB811}"/>
              </a:ext>
            </a:extLst>
          </p:cNvPr>
          <p:cNvSpPr txBox="1">
            <a:spLocks/>
          </p:cNvSpPr>
          <p:nvPr userDrawn="1"/>
        </p:nvSpPr>
        <p:spPr>
          <a:xfrm>
            <a:off x="9144900" y="5143500"/>
            <a:ext cx="0" cy="0"/>
          </a:xfrm>
          <a:prstGeom prst="rect">
            <a:avLst/>
          </a:prstGeom>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100" smtClean="0"/>
              <a:pPr/>
              <a:t>‹#›</a:t>
            </a:fld>
            <a:endParaRPr lang="en-GB" sz="100"/>
          </a:p>
        </p:txBody>
      </p:sp>
      <p:sp>
        <p:nvSpPr>
          <p:cNvPr id="16" name="Picture Placeholder 15">
            <a:extLst>
              <a:ext uri="{FF2B5EF4-FFF2-40B4-BE49-F238E27FC236}">
                <a16:creationId xmlns:a16="http://schemas.microsoft.com/office/drawing/2014/main" id="{8E92D0F8-F4A6-4FB2-8CD3-66E2E083D08F}"/>
              </a:ext>
            </a:extLst>
          </p:cNvPr>
          <p:cNvSpPr>
            <a:spLocks noGrp="1"/>
          </p:cNvSpPr>
          <p:nvPr>
            <p:ph type="pic" sz="quarter" idx="13" hasCustomPrompt="1"/>
          </p:nvPr>
        </p:nvSpPr>
        <p:spPr>
          <a:xfrm>
            <a:off x="0" y="-1"/>
            <a:ext cx="9144900" cy="5146200"/>
          </a:xfrm>
          <a:custGeom>
            <a:avLst/>
            <a:gdLst>
              <a:gd name="connsiteX0" fmla="*/ 11295612 w 12193200"/>
              <a:gd name="connsiteY0" fmla="*/ 3365933 h 6861600"/>
              <a:gd name="connsiteX1" fmla="*/ 11338398 w 12193200"/>
              <a:gd name="connsiteY1" fmla="*/ 3385290 h 6861600"/>
              <a:gd name="connsiteX2" fmla="*/ 11356139 w 12193200"/>
              <a:gd name="connsiteY2" fmla="*/ 3440224 h 6861600"/>
              <a:gd name="connsiteX3" fmla="*/ 11338398 w 12193200"/>
              <a:gd name="connsiteY3" fmla="*/ 3496205 h 6861600"/>
              <a:gd name="connsiteX4" fmla="*/ 11295612 w 12193200"/>
              <a:gd name="connsiteY4" fmla="*/ 3515040 h 6861600"/>
              <a:gd name="connsiteX5" fmla="*/ 11252825 w 12193200"/>
              <a:gd name="connsiteY5" fmla="*/ 3496205 h 6861600"/>
              <a:gd name="connsiteX6" fmla="*/ 11235606 w 12193200"/>
              <a:gd name="connsiteY6" fmla="*/ 3440748 h 6861600"/>
              <a:gd name="connsiteX7" fmla="*/ 11252825 w 12193200"/>
              <a:gd name="connsiteY7" fmla="*/ 3385290 h 6861600"/>
              <a:gd name="connsiteX8" fmla="*/ 11295612 w 12193200"/>
              <a:gd name="connsiteY8" fmla="*/ 3365933 h 6861600"/>
              <a:gd name="connsiteX9" fmla="*/ 10429961 w 12193200"/>
              <a:gd name="connsiteY9" fmla="*/ 3365933 h 6861600"/>
              <a:gd name="connsiteX10" fmla="*/ 10472748 w 12193200"/>
              <a:gd name="connsiteY10" fmla="*/ 3385290 h 6861600"/>
              <a:gd name="connsiteX11" fmla="*/ 10489967 w 12193200"/>
              <a:gd name="connsiteY11" fmla="*/ 3440224 h 6861600"/>
              <a:gd name="connsiteX12" fmla="*/ 10472748 w 12193200"/>
              <a:gd name="connsiteY12" fmla="*/ 3496205 h 6861600"/>
              <a:gd name="connsiteX13" fmla="*/ 10429961 w 12193200"/>
              <a:gd name="connsiteY13" fmla="*/ 3515040 h 6861600"/>
              <a:gd name="connsiteX14" fmla="*/ 10386652 w 12193200"/>
              <a:gd name="connsiteY14" fmla="*/ 3496205 h 6861600"/>
              <a:gd name="connsiteX15" fmla="*/ 10369433 w 12193200"/>
              <a:gd name="connsiteY15" fmla="*/ 3440748 h 6861600"/>
              <a:gd name="connsiteX16" fmla="*/ 10386652 w 12193200"/>
              <a:gd name="connsiteY16" fmla="*/ 3385290 h 6861600"/>
              <a:gd name="connsiteX17" fmla="*/ 10429961 w 12193200"/>
              <a:gd name="connsiteY17" fmla="*/ 3365933 h 6861600"/>
              <a:gd name="connsiteX18" fmla="*/ 11414058 w 12193200"/>
              <a:gd name="connsiteY18" fmla="*/ 3318846 h 6861600"/>
              <a:gd name="connsiteX19" fmla="*/ 11513720 w 12193200"/>
              <a:gd name="connsiteY19" fmla="*/ 3562126 h 6861600"/>
              <a:gd name="connsiteX20" fmla="*/ 11572161 w 12193200"/>
              <a:gd name="connsiteY20" fmla="*/ 3562126 h 6861600"/>
              <a:gd name="connsiteX21" fmla="*/ 11670257 w 12193200"/>
              <a:gd name="connsiteY21" fmla="*/ 3318846 h 6861600"/>
              <a:gd name="connsiteX22" fmla="*/ 11603468 w 12193200"/>
              <a:gd name="connsiteY22" fmla="*/ 3318846 h 6861600"/>
              <a:gd name="connsiteX23" fmla="*/ 11556507 w 12193200"/>
              <a:gd name="connsiteY23" fmla="*/ 3443364 h 6861600"/>
              <a:gd name="connsiteX24" fmla="*/ 11549202 w 12193200"/>
              <a:gd name="connsiteY24" fmla="*/ 3463768 h 6861600"/>
              <a:gd name="connsiteX25" fmla="*/ 11542418 w 12193200"/>
              <a:gd name="connsiteY25" fmla="*/ 3484695 h 6861600"/>
              <a:gd name="connsiteX26" fmla="*/ 11529374 w 12193200"/>
              <a:gd name="connsiteY26" fmla="*/ 3443364 h 6861600"/>
              <a:gd name="connsiteX27" fmla="*/ 11482413 w 12193200"/>
              <a:gd name="connsiteY27" fmla="*/ 3318846 h 6861600"/>
              <a:gd name="connsiteX28" fmla="*/ 11414058 w 12193200"/>
              <a:gd name="connsiteY28" fmla="*/ 3318846 h 6861600"/>
              <a:gd name="connsiteX29" fmla="*/ 10578149 w 12193200"/>
              <a:gd name="connsiteY29" fmla="*/ 3318846 h 6861600"/>
              <a:gd name="connsiteX30" fmla="*/ 10578149 w 12193200"/>
              <a:gd name="connsiteY30" fmla="*/ 3472662 h 6861600"/>
              <a:gd name="connsiteX31" fmla="*/ 10587020 w 12193200"/>
              <a:gd name="connsiteY31" fmla="*/ 3526550 h 6861600"/>
              <a:gd name="connsiteX32" fmla="*/ 10615718 w 12193200"/>
              <a:gd name="connsiteY32" fmla="*/ 3556894 h 6861600"/>
              <a:gd name="connsiteX33" fmla="*/ 10660592 w 12193200"/>
              <a:gd name="connsiteY33" fmla="*/ 3567358 h 6861600"/>
              <a:gd name="connsiteX34" fmla="*/ 10706510 w 12193200"/>
              <a:gd name="connsiteY34" fmla="*/ 3556371 h 6861600"/>
              <a:gd name="connsiteX35" fmla="*/ 10741992 w 12193200"/>
              <a:gd name="connsiteY35" fmla="*/ 3526026 h 6861600"/>
              <a:gd name="connsiteX36" fmla="*/ 10741992 w 12193200"/>
              <a:gd name="connsiteY36" fmla="*/ 3562126 h 6861600"/>
              <a:gd name="connsiteX37" fmla="*/ 10803041 w 12193200"/>
              <a:gd name="connsiteY37" fmla="*/ 3562126 h 6861600"/>
              <a:gd name="connsiteX38" fmla="*/ 10803041 w 12193200"/>
              <a:gd name="connsiteY38" fmla="*/ 3318846 h 6861600"/>
              <a:gd name="connsiteX39" fmla="*/ 10737296 w 12193200"/>
              <a:gd name="connsiteY39" fmla="*/ 3318846 h 6861600"/>
              <a:gd name="connsiteX40" fmla="*/ 10737296 w 12193200"/>
              <a:gd name="connsiteY40" fmla="*/ 3421390 h 6861600"/>
              <a:gd name="connsiteX41" fmla="*/ 10732599 w 12193200"/>
              <a:gd name="connsiteY41" fmla="*/ 3487311 h 6861600"/>
              <a:gd name="connsiteX42" fmla="*/ 10714337 w 12193200"/>
              <a:gd name="connsiteY42" fmla="*/ 3509808 h 6861600"/>
              <a:gd name="connsiteX43" fmla="*/ 10684595 w 12193200"/>
              <a:gd name="connsiteY43" fmla="*/ 3518702 h 6861600"/>
              <a:gd name="connsiteX44" fmla="*/ 10660592 w 12193200"/>
              <a:gd name="connsiteY44" fmla="*/ 3511900 h 6861600"/>
              <a:gd name="connsiteX45" fmla="*/ 10647026 w 12193200"/>
              <a:gd name="connsiteY45" fmla="*/ 3493589 h 6861600"/>
              <a:gd name="connsiteX46" fmla="*/ 10643373 w 12193200"/>
              <a:gd name="connsiteY46" fmla="*/ 3430807 h 6861600"/>
              <a:gd name="connsiteX47" fmla="*/ 10643373 w 12193200"/>
              <a:gd name="connsiteY47" fmla="*/ 3318846 h 6861600"/>
              <a:gd name="connsiteX48" fmla="*/ 10578149 w 12193200"/>
              <a:gd name="connsiteY48" fmla="*/ 3318846 h 6861600"/>
              <a:gd name="connsiteX49" fmla="*/ 12192000 w 12193200"/>
              <a:gd name="connsiteY49" fmla="*/ 3314701 h 6861600"/>
              <a:gd name="connsiteX50" fmla="*/ 12012076 w 12193200"/>
              <a:gd name="connsiteY50" fmla="*/ 3429000 h 6861600"/>
              <a:gd name="connsiteX51" fmla="*/ 12192000 w 12193200"/>
              <a:gd name="connsiteY51" fmla="*/ 3543300 h 6861600"/>
              <a:gd name="connsiteX52" fmla="*/ 11295612 w 12193200"/>
              <a:gd name="connsiteY52" fmla="*/ 3313614 h 6861600"/>
              <a:gd name="connsiteX53" fmla="*/ 11229866 w 12193200"/>
              <a:gd name="connsiteY53" fmla="*/ 3329310 h 6861600"/>
              <a:gd name="connsiteX54" fmla="*/ 11184470 w 12193200"/>
              <a:gd name="connsiteY54" fmla="*/ 3374827 h 6861600"/>
              <a:gd name="connsiteX55" fmla="*/ 11168295 w 12193200"/>
              <a:gd name="connsiteY55" fmla="*/ 3437085 h 6861600"/>
              <a:gd name="connsiteX56" fmla="*/ 11184470 w 12193200"/>
              <a:gd name="connsiteY56" fmla="*/ 3508238 h 6861600"/>
              <a:gd name="connsiteX57" fmla="*/ 11231431 w 12193200"/>
              <a:gd name="connsiteY57" fmla="*/ 3552709 h 6861600"/>
              <a:gd name="connsiteX58" fmla="*/ 11296133 w 12193200"/>
              <a:gd name="connsiteY58" fmla="*/ 3567358 h 6861600"/>
              <a:gd name="connsiteX59" fmla="*/ 11386925 w 12193200"/>
              <a:gd name="connsiteY59" fmla="*/ 3531258 h 6861600"/>
              <a:gd name="connsiteX60" fmla="*/ 11422928 w 12193200"/>
              <a:gd name="connsiteY60" fmla="*/ 3439701 h 6861600"/>
              <a:gd name="connsiteX61" fmla="*/ 11387447 w 12193200"/>
              <a:gd name="connsiteY61" fmla="*/ 3349191 h 6861600"/>
              <a:gd name="connsiteX62" fmla="*/ 11295612 w 12193200"/>
              <a:gd name="connsiteY62" fmla="*/ 3313614 h 6861600"/>
              <a:gd name="connsiteX63" fmla="*/ 10429439 w 12193200"/>
              <a:gd name="connsiteY63" fmla="*/ 3313614 h 6861600"/>
              <a:gd name="connsiteX64" fmla="*/ 10363693 w 12193200"/>
              <a:gd name="connsiteY64" fmla="*/ 3329310 h 6861600"/>
              <a:gd name="connsiteX65" fmla="*/ 10318298 w 12193200"/>
              <a:gd name="connsiteY65" fmla="*/ 3374827 h 6861600"/>
              <a:gd name="connsiteX66" fmla="*/ 10302644 w 12193200"/>
              <a:gd name="connsiteY66" fmla="*/ 3437085 h 6861600"/>
              <a:gd name="connsiteX67" fmla="*/ 10318298 w 12193200"/>
              <a:gd name="connsiteY67" fmla="*/ 3508238 h 6861600"/>
              <a:gd name="connsiteX68" fmla="*/ 10365259 w 12193200"/>
              <a:gd name="connsiteY68" fmla="*/ 3552709 h 6861600"/>
              <a:gd name="connsiteX69" fmla="*/ 10429961 w 12193200"/>
              <a:gd name="connsiteY69" fmla="*/ 3567358 h 6861600"/>
              <a:gd name="connsiteX70" fmla="*/ 10520752 w 12193200"/>
              <a:gd name="connsiteY70" fmla="*/ 3531258 h 6861600"/>
              <a:gd name="connsiteX71" fmla="*/ 10557278 w 12193200"/>
              <a:gd name="connsiteY71" fmla="*/ 3439701 h 6861600"/>
              <a:gd name="connsiteX72" fmla="*/ 10521274 w 12193200"/>
              <a:gd name="connsiteY72" fmla="*/ 3349191 h 6861600"/>
              <a:gd name="connsiteX73" fmla="*/ 10429439 w 12193200"/>
              <a:gd name="connsiteY73" fmla="*/ 3313614 h 6861600"/>
              <a:gd name="connsiteX74" fmla="*/ 11675997 w 12193200"/>
              <a:gd name="connsiteY74" fmla="*/ 3261296 h 6861600"/>
              <a:gd name="connsiteX75" fmla="*/ 11682258 w 12193200"/>
              <a:gd name="connsiteY75" fmla="*/ 3261296 h 6861600"/>
              <a:gd name="connsiteX76" fmla="*/ 11687998 w 12193200"/>
              <a:gd name="connsiteY76" fmla="*/ 3261819 h 6861600"/>
              <a:gd name="connsiteX77" fmla="*/ 11690607 w 12193200"/>
              <a:gd name="connsiteY77" fmla="*/ 3263389 h 6861600"/>
              <a:gd name="connsiteX78" fmla="*/ 11691651 w 12193200"/>
              <a:gd name="connsiteY78" fmla="*/ 3266528 h 6861600"/>
              <a:gd name="connsiteX79" fmla="*/ 11689564 w 12193200"/>
              <a:gd name="connsiteY79" fmla="*/ 3270190 h 6861600"/>
              <a:gd name="connsiteX80" fmla="*/ 11682780 w 12193200"/>
              <a:gd name="connsiteY80" fmla="*/ 3271760 h 6861600"/>
              <a:gd name="connsiteX81" fmla="*/ 11675997 w 12193200"/>
              <a:gd name="connsiteY81" fmla="*/ 3271760 h 6861600"/>
              <a:gd name="connsiteX82" fmla="*/ 11670257 w 12193200"/>
              <a:gd name="connsiteY82" fmla="*/ 3256588 h 6861600"/>
              <a:gd name="connsiteX83" fmla="*/ 11670257 w 12193200"/>
              <a:gd name="connsiteY83" fmla="*/ 3291641 h 6861600"/>
              <a:gd name="connsiteX84" fmla="*/ 11675997 w 12193200"/>
              <a:gd name="connsiteY84" fmla="*/ 3291641 h 6861600"/>
              <a:gd name="connsiteX85" fmla="*/ 11675997 w 12193200"/>
              <a:gd name="connsiteY85" fmla="*/ 3276468 h 6861600"/>
              <a:gd name="connsiteX86" fmla="*/ 11679128 w 12193200"/>
              <a:gd name="connsiteY86" fmla="*/ 3276468 h 6861600"/>
              <a:gd name="connsiteX87" fmla="*/ 11683824 w 12193200"/>
              <a:gd name="connsiteY87" fmla="*/ 3278038 h 6861600"/>
              <a:gd name="connsiteX88" fmla="*/ 11690085 w 12193200"/>
              <a:gd name="connsiteY88" fmla="*/ 3285886 h 6861600"/>
              <a:gd name="connsiteX89" fmla="*/ 11693216 w 12193200"/>
              <a:gd name="connsiteY89" fmla="*/ 3291641 h 6861600"/>
              <a:gd name="connsiteX90" fmla="*/ 11699999 w 12193200"/>
              <a:gd name="connsiteY90" fmla="*/ 3291641 h 6861600"/>
              <a:gd name="connsiteX91" fmla="*/ 11695825 w 12193200"/>
              <a:gd name="connsiteY91" fmla="*/ 3284840 h 6861600"/>
              <a:gd name="connsiteX92" fmla="*/ 11690607 w 12193200"/>
              <a:gd name="connsiteY92" fmla="*/ 3277515 h 6861600"/>
              <a:gd name="connsiteX93" fmla="*/ 11687476 w 12193200"/>
              <a:gd name="connsiteY93" fmla="*/ 3275945 h 6861600"/>
              <a:gd name="connsiteX94" fmla="*/ 11694781 w 12193200"/>
              <a:gd name="connsiteY94" fmla="*/ 3272806 h 6861600"/>
              <a:gd name="connsiteX95" fmla="*/ 11697390 w 12193200"/>
              <a:gd name="connsiteY95" fmla="*/ 3266005 h 6861600"/>
              <a:gd name="connsiteX96" fmla="*/ 11695825 w 12193200"/>
              <a:gd name="connsiteY96" fmla="*/ 3260773 h 6861600"/>
              <a:gd name="connsiteX97" fmla="*/ 11691651 w 12193200"/>
              <a:gd name="connsiteY97" fmla="*/ 3257111 h 6861600"/>
              <a:gd name="connsiteX98" fmla="*/ 11682258 w 12193200"/>
              <a:gd name="connsiteY98" fmla="*/ 3256588 h 6861600"/>
              <a:gd name="connsiteX99" fmla="*/ 11670257 w 12193200"/>
              <a:gd name="connsiteY99" fmla="*/ 3256588 h 6861600"/>
              <a:gd name="connsiteX100" fmla="*/ 11684867 w 12193200"/>
              <a:gd name="connsiteY100" fmla="*/ 3246124 h 6861600"/>
              <a:gd name="connsiteX101" fmla="*/ 11698434 w 12193200"/>
              <a:gd name="connsiteY101" fmla="*/ 3249786 h 6861600"/>
              <a:gd name="connsiteX102" fmla="*/ 11708348 w 12193200"/>
              <a:gd name="connsiteY102" fmla="*/ 3259727 h 6861600"/>
              <a:gd name="connsiteX103" fmla="*/ 11712522 w 12193200"/>
              <a:gd name="connsiteY103" fmla="*/ 3273329 h 6861600"/>
              <a:gd name="connsiteX104" fmla="*/ 11708348 w 12193200"/>
              <a:gd name="connsiteY104" fmla="*/ 3286932 h 6861600"/>
              <a:gd name="connsiteX105" fmla="*/ 11698434 w 12193200"/>
              <a:gd name="connsiteY105" fmla="*/ 3296873 h 6861600"/>
              <a:gd name="connsiteX106" fmla="*/ 11684867 w 12193200"/>
              <a:gd name="connsiteY106" fmla="*/ 3300535 h 6861600"/>
              <a:gd name="connsiteX107" fmla="*/ 11670779 w 12193200"/>
              <a:gd name="connsiteY107" fmla="*/ 3296873 h 6861600"/>
              <a:gd name="connsiteX108" fmla="*/ 11660865 w 12193200"/>
              <a:gd name="connsiteY108" fmla="*/ 3286932 h 6861600"/>
              <a:gd name="connsiteX109" fmla="*/ 11657212 w 12193200"/>
              <a:gd name="connsiteY109" fmla="*/ 3273329 h 6861600"/>
              <a:gd name="connsiteX110" fmla="*/ 11660865 w 12193200"/>
              <a:gd name="connsiteY110" fmla="*/ 3259727 h 6861600"/>
              <a:gd name="connsiteX111" fmla="*/ 11671301 w 12193200"/>
              <a:gd name="connsiteY111" fmla="*/ 3249786 h 6861600"/>
              <a:gd name="connsiteX112" fmla="*/ 11684867 w 12193200"/>
              <a:gd name="connsiteY112" fmla="*/ 3246124 h 6861600"/>
              <a:gd name="connsiteX113" fmla="*/ 11684867 w 12193200"/>
              <a:gd name="connsiteY113" fmla="*/ 3240892 h 6861600"/>
              <a:gd name="connsiteX114" fmla="*/ 11668692 w 12193200"/>
              <a:gd name="connsiteY114" fmla="*/ 3245078 h 6861600"/>
              <a:gd name="connsiteX115" fmla="*/ 11656169 w 12193200"/>
              <a:gd name="connsiteY115" fmla="*/ 3257111 h 6861600"/>
              <a:gd name="connsiteX116" fmla="*/ 11651473 w 12193200"/>
              <a:gd name="connsiteY116" fmla="*/ 3273329 h 6861600"/>
              <a:gd name="connsiteX117" fmla="*/ 11656169 w 12193200"/>
              <a:gd name="connsiteY117" fmla="*/ 3289548 h 6861600"/>
              <a:gd name="connsiteX118" fmla="*/ 11668170 w 12193200"/>
              <a:gd name="connsiteY118" fmla="*/ 3301581 h 6861600"/>
              <a:gd name="connsiteX119" fmla="*/ 11684867 w 12193200"/>
              <a:gd name="connsiteY119" fmla="*/ 3305767 h 6861600"/>
              <a:gd name="connsiteX120" fmla="*/ 11701043 w 12193200"/>
              <a:gd name="connsiteY120" fmla="*/ 3301581 h 6861600"/>
              <a:gd name="connsiteX121" fmla="*/ 11713566 w 12193200"/>
              <a:gd name="connsiteY121" fmla="*/ 3289548 h 6861600"/>
              <a:gd name="connsiteX122" fmla="*/ 11717740 w 12193200"/>
              <a:gd name="connsiteY122" fmla="*/ 3273329 h 6861600"/>
              <a:gd name="connsiteX123" fmla="*/ 11713044 w 12193200"/>
              <a:gd name="connsiteY123" fmla="*/ 3257111 h 6861600"/>
              <a:gd name="connsiteX124" fmla="*/ 11701043 w 12193200"/>
              <a:gd name="connsiteY124" fmla="*/ 3245078 h 6861600"/>
              <a:gd name="connsiteX125" fmla="*/ 11684867 w 12193200"/>
              <a:gd name="connsiteY125" fmla="*/ 3240892 h 6861600"/>
              <a:gd name="connsiteX126" fmla="*/ 10048010 w 12193200"/>
              <a:gd name="connsiteY126" fmla="*/ 3226243 h 6861600"/>
              <a:gd name="connsiteX127" fmla="*/ 10172718 w 12193200"/>
              <a:gd name="connsiteY127" fmla="*/ 3420867 h 6861600"/>
              <a:gd name="connsiteX128" fmla="*/ 10172718 w 12193200"/>
              <a:gd name="connsiteY128" fmla="*/ 3562126 h 6861600"/>
              <a:gd name="connsiteX129" fmla="*/ 10241594 w 12193200"/>
              <a:gd name="connsiteY129" fmla="*/ 3562126 h 6861600"/>
              <a:gd name="connsiteX130" fmla="*/ 10241594 w 12193200"/>
              <a:gd name="connsiteY130" fmla="*/ 3421390 h 6861600"/>
              <a:gd name="connsiteX131" fmla="*/ 10366824 w 12193200"/>
              <a:gd name="connsiteY131" fmla="*/ 3226243 h 6861600"/>
              <a:gd name="connsiteX132" fmla="*/ 10287512 w 12193200"/>
              <a:gd name="connsiteY132" fmla="*/ 3226243 h 6861600"/>
              <a:gd name="connsiteX133" fmla="*/ 10208722 w 12193200"/>
              <a:gd name="connsiteY133" fmla="*/ 3359131 h 6861600"/>
              <a:gd name="connsiteX134" fmla="*/ 10128366 w 12193200"/>
              <a:gd name="connsiteY134" fmla="*/ 3226243 h 6861600"/>
              <a:gd name="connsiteX135" fmla="*/ 10048010 w 12193200"/>
              <a:gd name="connsiteY135" fmla="*/ 3226243 h 6861600"/>
              <a:gd name="connsiteX136" fmla="*/ 10999756 w 12193200"/>
              <a:gd name="connsiteY136" fmla="*/ 3221011 h 6861600"/>
              <a:gd name="connsiteX137" fmla="*/ 10918357 w 12193200"/>
              <a:gd name="connsiteY137" fmla="*/ 3237753 h 6861600"/>
              <a:gd name="connsiteX138" fmla="*/ 10852611 w 12193200"/>
              <a:gd name="connsiteY138" fmla="*/ 3300012 h 6861600"/>
              <a:gd name="connsiteX139" fmla="*/ 10830696 w 12193200"/>
              <a:gd name="connsiteY139" fmla="*/ 3393138 h 6861600"/>
              <a:gd name="connsiteX140" fmla="*/ 10850524 w 12193200"/>
              <a:gd name="connsiteY140" fmla="*/ 3482602 h 6861600"/>
              <a:gd name="connsiteX141" fmla="*/ 10910008 w 12193200"/>
              <a:gd name="connsiteY141" fmla="*/ 3545907 h 6861600"/>
              <a:gd name="connsiteX142" fmla="*/ 11003409 w 12193200"/>
              <a:gd name="connsiteY142" fmla="*/ 3567881 h 6861600"/>
              <a:gd name="connsiteX143" fmla="*/ 11086374 w 12193200"/>
              <a:gd name="connsiteY143" fmla="*/ 3552185 h 6861600"/>
              <a:gd name="connsiteX144" fmla="*/ 11148988 w 12193200"/>
              <a:gd name="connsiteY144" fmla="*/ 3515563 h 6861600"/>
              <a:gd name="connsiteX145" fmla="*/ 11148988 w 12193200"/>
              <a:gd name="connsiteY145" fmla="*/ 3382151 h 6861600"/>
              <a:gd name="connsiteX146" fmla="*/ 11000800 w 12193200"/>
              <a:gd name="connsiteY146" fmla="*/ 3382151 h 6861600"/>
              <a:gd name="connsiteX147" fmla="*/ 11000800 w 12193200"/>
              <a:gd name="connsiteY147" fmla="*/ 3438655 h 6861600"/>
              <a:gd name="connsiteX148" fmla="*/ 11079590 w 12193200"/>
              <a:gd name="connsiteY148" fmla="*/ 3438655 h 6861600"/>
              <a:gd name="connsiteX149" fmla="*/ 11079590 w 12193200"/>
              <a:gd name="connsiteY149" fmla="*/ 3481033 h 6861600"/>
              <a:gd name="connsiteX150" fmla="*/ 11042543 w 12193200"/>
              <a:gd name="connsiteY150" fmla="*/ 3501437 h 6861600"/>
              <a:gd name="connsiteX151" fmla="*/ 10998713 w 12193200"/>
              <a:gd name="connsiteY151" fmla="*/ 3509808 h 6861600"/>
              <a:gd name="connsiteX152" fmla="*/ 10928271 w 12193200"/>
              <a:gd name="connsiteY152" fmla="*/ 3479986 h 6861600"/>
              <a:gd name="connsiteX153" fmla="*/ 10901138 w 12193200"/>
              <a:gd name="connsiteY153" fmla="*/ 3390522 h 6861600"/>
              <a:gd name="connsiteX154" fmla="*/ 10927749 w 12193200"/>
              <a:gd name="connsiteY154" fmla="*/ 3306813 h 6861600"/>
              <a:gd name="connsiteX155" fmla="*/ 10999756 w 12193200"/>
              <a:gd name="connsiteY155" fmla="*/ 3278561 h 6861600"/>
              <a:gd name="connsiteX156" fmla="*/ 11049326 w 12193200"/>
              <a:gd name="connsiteY156" fmla="*/ 3293210 h 6861600"/>
              <a:gd name="connsiteX157" fmla="*/ 11076459 w 12193200"/>
              <a:gd name="connsiteY157" fmla="*/ 3331926 h 6861600"/>
              <a:gd name="connsiteX158" fmla="*/ 11144814 w 12193200"/>
              <a:gd name="connsiteY158" fmla="*/ 3319369 h 6861600"/>
              <a:gd name="connsiteX159" fmla="*/ 11098896 w 12193200"/>
              <a:gd name="connsiteY159" fmla="*/ 3247170 h 6861600"/>
              <a:gd name="connsiteX160" fmla="*/ 10999756 w 12193200"/>
              <a:gd name="connsiteY160" fmla="*/ 3221011 h 6861600"/>
              <a:gd name="connsiteX161" fmla="*/ 539998 w 12193200"/>
              <a:gd name="connsiteY161" fmla="*/ 540001 h 6861600"/>
              <a:gd name="connsiteX162" fmla="*/ 539998 w 12193200"/>
              <a:gd name="connsiteY162" fmla="*/ 6300001 h 6861600"/>
              <a:gd name="connsiteX163" fmla="*/ 539999 w 12193200"/>
              <a:gd name="connsiteY163" fmla="*/ 6300001 h 6861600"/>
              <a:gd name="connsiteX164" fmla="*/ 5073648 w 12193200"/>
              <a:gd name="connsiteY164" fmla="*/ 6300001 h 6861600"/>
              <a:gd name="connsiteX165" fmla="*/ 6008398 w 12193200"/>
              <a:gd name="connsiteY165" fmla="*/ 6300001 h 6861600"/>
              <a:gd name="connsiteX166" fmla="*/ 6008398 w 12193200"/>
              <a:gd name="connsiteY166" fmla="*/ 3542604 h 6861600"/>
              <a:gd name="connsiteX167" fmla="*/ 6187227 w 12193200"/>
              <a:gd name="connsiteY167" fmla="*/ 3429001 h 6861600"/>
              <a:gd name="connsiteX168" fmla="*/ 6008398 w 12193200"/>
              <a:gd name="connsiteY168" fmla="*/ 3315397 h 6861600"/>
              <a:gd name="connsiteX169" fmla="*/ 6008398 w 12193200"/>
              <a:gd name="connsiteY169" fmla="*/ 540001 h 6861600"/>
              <a:gd name="connsiteX170" fmla="*/ 5073648 w 12193200"/>
              <a:gd name="connsiteY170" fmla="*/ 540001 h 6861600"/>
              <a:gd name="connsiteX171" fmla="*/ 539999 w 12193200"/>
              <a:gd name="connsiteY171" fmla="*/ 540001 h 6861600"/>
              <a:gd name="connsiteX172" fmla="*/ 0 w 12193200"/>
              <a:gd name="connsiteY172" fmla="*/ 0 h 6861600"/>
              <a:gd name="connsiteX173" fmla="*/ 12193200 w 12193200"/>
              <a:gd name="connsiteY173" fmla="*/ 0 h 6861600"/>
              <a:gd name="connsiteX174" fmla="*/ 12193200 w 12193200"/>
              <a:gd name="connsiteY174" fmla="*/ 6861600 h 6861600"/>
              <a:gd name="connsiteX175" fmla="*/ 0 w 12193200"/>
              <a:gd name="connsiteY175"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3200" h="6861600">
                <a:moveTo>
                  <a:pt x="11295612" y="3365933"/>
                </a:moveTo>
                <a:cubicBezTo>
                  <a:pt x="11312831" y="3365933"/>
                  <a:pt x="11326919" y="3372211"/>
                  <a:pt x="11338398" y="3385290"/>
                </a:cubicBezTo>
                <a:cubicBezTo>
                  <a:pt x="11349878" y="3397847"/>
                  <a:pt x="11356139" y="3416158"/>
                  <a:pt x="11356139" y="3440224"/>
                </a:cubicBezTo>
                <a:cubicBezTo>
                  <a:pt x="11356139" y="3464291"/>
                  <a:pt x="11349878" y="3483125"/>
                  <a:pt x="11338398" y="3496205"/>
                </a:cubicBezTo>
                <a:cubicBezTo>
                  <a:pt x="11326919" y="3508761"/>
                  <a:pt x="11312831" y="3515040"/>
                  <a:pt x="11295612" y="3515040"/>
                </a:cubicBezTo>
                <a:cubicBezTo>
                  <a:pt x="11278914" y="3515040"/>
                  <a:pt x="11264304" y="3508761"/>
                  <a:pt x="11252825" y="3496205"/>
                </a:cubicBezTo>
                <a:cubicBezTo>
                  <a:pt x="11241345" y="3483125"/>
                  <a:pt x="11235606" y="3464814"/>
                  <a:pt x="11235606" y="3440748"/>
                </a:cubicBezTo>
                <a:cubicBezTo>
                  <a:pt x="11235606" y="3416681"/>
                  <a:pt x="11241345" y="3397847"/>
                  <a:pt x="11252825" y="3385290"/>
                </a:cubicBezTo>
                <a:cubicBezTo>
                  <a:pt x="11264304" y="3372211"/>
                  <a:pt x="11278914" y="3365933"/>
                  <a:pt x="11295612" y="3365933"/>
                </a:cubicBezTo>
                <a:close/>
                <a:moveTo>
                  <a:pt x="10429961" y="3365933"/>
                </a:moveTo>
                <a:cubicBezTo>
                  <a:pt x="10446658" y="3365933"/>
                  <a:pt x="10461268" y="3372211"/>
                  <a:pt x="10472748" y="3385290"/>
                </a:cubicBezTo>
                <a:cubicBezTo>
                  <a:pt x="10484227" y="3397847"/>
                  <a:pt x="10489967" y="3416158"/>
                  <a:pt x="10489967" y="3440224"/>
                </a:cubicBezTo>
                <a:cubicBezTo>
                  <a:pt x="10489967" y="3464291"/>
                  <a:pt x="10484227" y="3483125"/>
                  <a:pt x="10472748" y="3496205"/>
                </a:cubicBezTo>
                <a:cubicBezTo>
                  <a:pt x="10461268" y="3508761"/>
                  <a:pt x="10446658" y="3515040"/>
                  <a:pt x="10429961" y="3515040"/>
                </a:cubicBezTo>
                <a:cubicBezTo>
                  <a:pt x="10412742" y="3515040"/>
                  <a:pt x="10398132" y="3508761"/>
                  <a:pt x="10386652" y="3496205"/>
                </a:cubicBezTo>
                <a:cubicBezTo>
                  <a:pt x="10375173" y="3483125"/>
                  <a:pt x="10369433" y="3464814"/>
                  <a:pt x="10369433" y="3440748"/>
                </a:cubicBezTo>
                <a:cubicBezTo>
                  <a:pt x="10369433" y="3416681"/>
                  <a:pt x="10375173" y="3397847"/>
                  <a:pt x="10386652" y="3385290"/>
                </a:cubicBezTo>
                <a:cubicBezTo>
                  <a:pt x="10398132" y="3372211"/>
                  <a:pt x="10412742" y="3365933"/>
                  <a:pt x="10429961" y="3365933"/>
                </a:cubicBezTo>
                <a:close/>
                <a:moveTo>
                  <a:pt x="11414058" y="3318846"/>
                </a:moveTo>
                <a:cubicBezTo>
                  <a:pt x="11414058" y="3318846"/>
                  <a:pt x="11414058" y="3318846"/>
                  <a:pt x="11513720" y="3562126"/>
                </a:cubicBezTo>
                <a:lnTo>
                  <a:pt x="11572161" y="3562126"/>
                </a:lnTo>
                <a:cubicBezTo>
                  <a:pt x="11572161" y="3562126"/>
                  <a:pt x="11572161" y="3562126"/>
                  <a:pt x="11670257" y="3318846"/>
                </a:cubicBezTo>
                <a:cubicBezTo>
                  <a:pt x="11670257" y="3318846"/>
                  <a:pt x="11670257" y="3318846"/>
                  <a:pt x="11603468" y="3318846"/>
                </a:cubicBezTo>
                <a:cubicBezTo>
                  <a:pt x="11603468" y="3318846"/>
                  <a:pt x="11603468" y="3318846"/>
                  <a:pt x="11556507" y="3443364"/>
                </a:cubicBezTo>
                <a:cubicBezTo>
                  <a:pt x="11553898" y="3450165"/>
                  <a:pt x="11551289" y="3456966"/>
                  <a:pt x="11549202" y="3463768"/>
                </a:cubicBezTo>
                <a:cubicBezTo>
                  <a:pt x="11548158" y="3466907"/>
                  <a:pt x="11546071" y="3473708"/>
                  <a:pt x="11542418" y="3484695"/>
                </a:cubicBezTo>
                <a:cubicBezTo>
                  <a:pt x="11542418" y="3484695"/>
                  <a:pt x="11542418" y="3484695"/>
                  <a:pt x="11529374" y="3443364"/>
                </a:cubicBezTo>
                <a:cubicBezTo>
                  <a:pt x="11529374" y="3443364"/>
                  <a:pt x="11529374" y="3443364"/>
                  <a:pt x="11482413" y="3318846"/>
                </a:cubicBezTo>
                <a:cubicBezTo>
                  <a:pt x="11482413" y="3318846"/>
                  <a:pt x="11482413" y="3318846"/>
                  <a:pt x="11414058" y="3318846"/>
                </a:cubicBezTo>
                <a:close/>
                <a:moveTo>
                  <a:pt x="10578149" y="3318846"/>
                </a:moveTo>
                <a:cubicBezTo>
                  <a:pt x="10578149" y="3318846"/>
                  <a:pt x="10578149" y="3318846"/>
                  <a:pt x="10578149" y="3472662"/>
                </a:cubicBezTo>
                <a:cubicBezTo>
                  <a:pt x="10578149" y="3495682"/>
                  <a:pt x="10581280" y="3513470"/>
                  <a:pt x="10587020" y="3526550"/>
                </a:cubicBezTo>
                <a:cubicBezTo>
                  <a:pt x="10593281" y="3539629"/>
                  <a:pt x="10602674" y="3549570"/>
                  <a:pt x="10615718" y="3556894"/>
                </a:cubicBezTo>
                <a:cubicBezTo>
                  <a:pt x="10628763" y="3564219"/>
                  <a:pt x="10643895" y="3567358"/>
                  <a:pt x="10660592" y="3567358"/>
                </a:cubicBezTo>
                <a:cubicBezTo>
                  <a:pt x="10676768" y="3567358"/>
                  <a:pt x="10691900" y="3563696"/>
                  <a:pt x="10706510" y="3556371"/>
                </a:cubicBezTo>
                <a:cubicBezTo>
                  <a:pt x="10721120" y="3549046"/>
                  <a:pt x="10733121" y="3538583"/>
                  <a:pt x="10741992" y="3526026"/>
                </a:cubicBezTo>
                <a:cubicBezTo>
                  <a:pt x="10741992" y="3526026"/>
                  <a:pt x="10741992" y="3526026"/>
                  <a:pt x="10741992" y="3562126"/>
                </a:cubicBezTo>
                <a:lnTo>
                  <a:pt x="10803041" y="3562126"/>
                </a:lnTo>
                <a:cubicBezTo>
                  <a:pt x="10803041" y="3562126"/>
                  <a:pt x="10803041" y="3562126"/>
                  <a:pt x="10803041" y="3318846"/>
                </a:cubicBezTo>
                <a:cubicBezTo>
                  <a:pt x="10803041" y="3318846"/>
                  <a:pt x="10803041" y="3318846"/>
                  <a:pt x="10737296" y="3318846"/>
                </a:cubicBezTo>
                <a:cubicBezTo>
                  <a:pt x="10737296" y="3318846"/>
                  <a:pt x="10737296" y="3318846"/>
                  <a:pt x="10737296" y="3421390"/>
                </a:cubicBezTo>
                <a:cubicBezTo>
                  <a:pt x="10737296" y="3456443"/>
                  <a:pt x="10735730" y="3478417"/>
                  <a:pt x="10732599" y="3487311"/>
                </a:cubicBezTo>
                <a:cubicBezTo>
                  <a:pt x="10729469" y="3496205"/>
                  <a:pt x="10723207" y="3503530"/>
                  <a:pt x="10714337" y="3509808"/>
                </a:cubicBezTo>
                <a:cubicBezTo>
                  <a:pt x="10705466" y="3515563"/>
                  <a:pt x="10695552" y="3518702"/>
                  <a:pt x="10684595" y="3518702"/>
                </a:cubicBezTo>
                <a:cubicBezTo>
                  <a:pt x="10674681" y="3518702"/>
                  <a:pt x="10666854" y="3516086"/>
                  <a:pt x="10660592" y="3511900"/>
                </a:cubicBezTo>
                <a:cubicBezTo>
                  <a:pt x="10653809" y="3507192"/>
                  <a:pt x="10649635" y="3501437"/>
                  <a:pt x="10647026" y="3493589"/>
                </a:cubicBezTo>
                <a:cubicBezTo>
                  <a:pt x="10644939" y="3485741"/>
                  <a:pt x="10643373" y="3464814"/>
                  <a:pt x="10643373" y="3430807"/>
                </a:cubicBezTo>
                <a:cubicBezTo>
                  <a:pt x="10643373" y="3430807"/>
                  <a:pt x="10643373" y="3430807"/>
                  <a:pt x="10643373" y="3318846"/>
                </a:cubicBezTo>
                <a:cubicBezTo>
                  <a:pt x="10643373" y="3318846"/>
                  <a:pt x="10643373" y="3318846"/>
                  <a:pt x="10578149" y="3318846"/>
                </a:cubicBezTo>
                <a:close/>
                <a:moveTo>
                  <a:pt x="12192000" y="3314701"/>
                </a:moveTo>
                <a:lnTo>
                  <a:pt x="12012076" y="3429000"/>
                </a:lnTo>
                <a:lnTo>
                  <a:pt x="12192000" y="3543300"/>
                </a:lnTo>
                <a:close/>
                <a:moveTo>
                  <a:pt x="11295612" y="3313614"/>
                </a:moveTo>
                <a:cubicBezTo>
                  <a:pt x="11271087" y="3313614"/>
                  <a:pt x="11249172" y="3318846"/>
                  <a:pt x="11229866" y="3329310"/>
                </a:cubicBezTo>
                <a:cubicBezTo>
                  <a:pt x="11210560" y="3339774"/>
                  <a:pt x="11194906" y="3354946"/>
                  <a:pt x="11184470" y="3374827"/>
                </a:cubicBezTo>
                <a:cubicBezTo>
                  <a:pt x="11173512" y="3395231"/>
                  <a:pt x="11168295" y="3415635"/>
                  <a:pt x="11168295" y="3437085"/>
                </a:cubicBezTo>
                <a:cubicBezTo>
                  <a:pt x="11168295" y="3464814"/>
                  <a:pt x="11173512" y="3488880"/>
                  <a:pt x="11184470" y="3508238"/>
                </a:cubicBezTo>
                <a:cubicBezTo>
                  <a:pt x="11194906" y="3527596"/>
                  <a:pt x="11210560" y="3542245"/>
                  <a:pt x="11231431" y="3552709"/>
                </a:cubicBezTo>
                <a:cubicBezTo>
                  <a:pt x="11251781" y="3562649"/>
                  <a:pt x="11273174" y="3567358"/>
                  <a:pt x="11296133" y="3567358"/>
                </a:cubicBezTo>
                <a:cubicBezTo>
                  <a:pt x="11332659" y="3567358"/>
                  <a:pt x="11362922" y="3555325"/>
                  <a:pt x="11386925" y="3531258"/>
                </a:cubicBezTo>
                <a:cubicBezTo>
                  <a:pt x="11410927" y="3507192"/>
                  <a:pt x="11422928" y="3476847"/>
                  <a:pt x="11422928" y="3439701"/>
                </a:cubicBezTo>
                <a:cubicBezTo>
                  <a:pt x="11422928" y="3403602"/>
                  <a:pt x="11411449" y="3373257"/>
                  <a:pt x="11387447" y="3349191"/>
                </a:cubicBezTo>
                <a:cubicBezTo>
                  <a:pt x="11363444" y="3325648"/>
                  <a:pt x="11332659" y="3313614"/>
                  <a:pt x="11295612" y="3313614"/>
                </a:cubicBezTo>
                <a:close/>
                <a:moveTo>
                  <a:pt x="10429439" y="3313614"/>
                </a:moveTo>
                <a:cubicBezTo>
                  <a:pt x="10405437" y="3313614"/>
                  <a:pt x="10383521" y="3318846"/>
                  <a:pt x="10363693" y="3329310"/>
                </a:cubicBezTo>
                <a:cubicBezTo>
                  <a:pt x="10344387" y="3339774"/>
                  <a:pt x="10329255" y="3354946"/>
                  <a:pt x="10318298" y="3374827"/>
                </a:cubicBezTo>
                <a:cubicBezTo>
                  <a:pt x="10307862" y="3395231"/>
                  <a:pt x="10302644" y="3415635"/>
                  <a:pt x="10302644" y="3437085"/>
                </a:cubicBezTo>
                <a:cubicBezTo>
                  <a:pt x="10302644" y="3464814"/>
                  <a:pt x="10307862" y="3488880"/>
                  <a:pt x="10318298" y="3508238"/>
                </a:cubicBezTo>
                <a:cubicBezTo>
                  <a:pt x="10329255" y="3527596"/>
                  <a:pt x="10344909" y="3542245"/>
                  <a:pt x="10365259" y="3552709"/>
                </a:cubicBezTo>
                <a:cubicBezTo>
                  <a:pt x="10385609" y="3562649"/>
                  <a:pt x="10407524" y="3567358"/>
                  <a:pt x="10429961" y="3567358"/>
                </a:cubicBezTo>
                <a:cubicBezTo>
                  <a:pt x="10466486" y="3567358"/>
                  <a:pt x="10496750" y="3555325"/>
                  <a:pt x="10520752" y="3531258"/>
                </a:cubicBezTo>
                <a:cubicBezTo>
                  <a:pt x="10545277" y="3507192"/>
                  <a:pt x="10557278" y="3476847"/>
                  <a:pt x="10557278" y="3439701"/>
                </a:cubicBezTo>
                <a:cubicBezTo>
                  <a:pt x="10557278" y="3403602"/>
                  <a:pt x="10545277" y="3373257"/>
                  <a:pt x="10521274" y="3349191"/>
                </a:cubicBezTo>
                <a:cubicBezTo>
                  <a:pt x="10497272" y="3325648"/>
                  <a:pt x="10467008" y="3313614"/>
                  <a:pt x="10429439" y="3313614"/>
                </a:cubicBezTo>
                <a:close/>
                <a:moveTo>
                  <a:pt x="11675997" y="3261296"/>
                </a:moveTo>
                <a:cubicBezTo>
                  <a:pt x="11675997" y="3261296"/>
                  <a:pt x="11675997" y="3261296"/>
                  <a:pt x="11682258" y="3261296"/>
                </a:cubicBezTo>
                <a:cubicBezTo>
                  <a:pt x="11685389" y="3261296"/>
                  <a:pt x="11686954" y="3261296"/>
                  <a:pt x="11687998" y="3261819"/>
                </a:cubicBezTo>
                <a:cubicBezTo>
                  <a:pt x="11689042" y="3262343"/>
                  <a:pt x="11690085" y="3262866"/>
                  <a:pt x="11690607" y="3263389"/>
                </a:cubicBezTo>
                <a:cubicBezTo>
                  <a:pt x="11691129" y="3264435"/>
                  <a:pt x="11691651" y="3265482"/>
                  <a:pt x="11691651" y="3266528"/>
                </a:cubicBezTo>
                <a:cubicBezTo>
                  <a:pt x="11691651" y="3268098"/>
                  <a:pt x="11691129" y="3269144"/>
                  <a:pt x="11689564" y="3270190"/>
                </a:cubicBezTo>
                <a:cubicBezTo>
                  <a:pt x="11688520" y="3271237"/>
                  <a:pt x="11686433" y="3271760"/>
                  <a:pt x="11682780" y="3271760"/>
                </a:cubicBezTo>
                <a:cubicBezTo>
                  <a:pt x="11682780" y="3271760"/>
                  <a:pt x="11682780" y="3271760"/>
                  <a:pt x="11675997" y="3271760"/>
                </a:cubicBezTo>
                <a:close/>
                <a:moveTo>
                  <a:pt x="11670257" y="3256588"/>
                </a:moveTo>
                <a:cubicBezTo>
                  <a:pt x="11670257" y="3256588"/>
                  <a:pt x="11670257" y="3256588"/>
                  <a:pt x="11670257" y="3291641"/>
                </a:cubicBezTo>
                <a:lnTo>
                  <a:pt x="11675997" y="3291641"/>
                </a:lnTo>
                <a:cubicBezTo>
                  <a:pt x="11675997" y="3291641"/>
                  <a:pt x="11675997" y="3291641"/>
                  <a:pt x="11675997" y="3276468"/>
                </a:cubicBezTo>
                <a:cubicBezTo>
                  <a:pt x="11675997" y="3276468"/>
                  <a:pt x="11675997" y="3276468"/>
                  <a:pt x="11679128" y="3276468"/>
                </a:cubicBezTo>
                <a:cubicBezTo>
                  <a:pt x="11681215" y="3276468"/>
                  <a:pt x="11682780" y="3276992"/>
                  <a:pt x="11683824" y="3278038"/>
                </a:cubicBezTo>
                <a:cubicBezTo>
                  <a:pt x="11685389" y="3279085"/>
                  <a:pt x="11687476" y="3281700"/>
                  <a:pt x="11690085" y="3285886"/>
                </a:cubicBezTo>
                <a:cubicBezTo>
                  <a:pt x="11690085" y="3285886"/>
                  <a:pt x="11690085" y="3285886"/>
                  <a:pt x="11693216" y="3291641"/>
                </a:cubicBezTo>
                <a:cubicBezTo>
                  <a:pt x="11693216" y="3291641"/>
                  <a:pt x="11693216" y="3291641"/>
                  <a:pt x="11699999" y="3291641"/>
                </a:cubicBezTo>
                <a:cubicBezTo>
                  <a:pt x="11699999" y="3291641"/>
                  <a:pt x="11699999" y="3291641"/>
                  <a:pt x="11695825" y="3284840"/>
                </a:cubicBezTo>
                <a:cubicBezTo>
                  <a:pt x="11693738" y="3281177"/>
                  <a:pt x="11691651" y="3279085"/>
                  <a:pt x="11690607" y="3277515"/>
                </a:cubicBezTo>
                <a:cubicBezTo>
                  <a:pt x="11689564" y="3276992"/>
                  <a:pt x="11688520" y="3276468"/>
                  <a:pt x="11687476" y="3275945"/>
                </a:cubicBezTo>
                <a:cubicBezTo>
                  <a:pt x="11690607" y="3275422"/>
                  <a:pt x="11693216" y="3274376"/>
                  <a:pt x="11694781" y="3272806"/>
                </a:cubicBezTo>
                <a:cubicBezTo>
                  <a:pt x="11696869" y="3270713"/>
                  <a:pt x="11697390" y="3268621"/>
                  <a:pt x="11697390" y="3266005"/>
                </a:cubicBezTo>
                <a:cubicBezTo>
                  <a:pt x="11697390" y="3263912"/>
                  <a:pt x="11696869" y="3262343"/>
                  <a:pt x="11695825" y="3260773"/>
                </a:cubicBezTo>
                <a:cubicBezTo>
                  <a:pt x="11694781" y="3259204"/>
                  <a:pt x="11693216" y="3258157"/>
                  <a:pt x="11691651" y="3257111"/>
                </a:cubicBezTo>
                <a:cubicBezTo>
                  <a:pt x="11689564" y="3256588"/>
                  <a:pt x="11686433" y="3256588"/>
                  <a:pt x="11682258" y="3256588"/>
                </a:cubicBezTo>
                <a:cubicBezTo>
                  <a:pt x="11682258" y="3256588"/>
                  <a:pt x="11682258" y="3256588"/>
                  <a:pt x="11670257" y="3256588"/>
                </a:cubicBezTo>
                <a:close/>
                <a:moveTo>
                  <a:pt x="11684867" y="3246124"/>
                </a:moveTo>
                <a:cubicBezTo>
                  <a:pt x="11689042" y="3246124"/>
                  <a:pt x="11693738" y="3247694"/>
                  <a:pt x="11698434" y="3249786"/>
                </a:cubicBezTo>
                <a:cubicBezTo>
                  <a:pt x="11702608" y="3252402"/>
                  <a:pt x="11706261" y="3255541"/>
                  <a:pt x="11708348" y="3259727"/>
                </a:cubicBezTo>
                <a:cubicBezTo>
                  <a:pt x="11710957" y="3264435"/>
                  <a:pt x="11712522" y="3268621"/>
                  <a:pt x="11712522" y="3273329"/>
                </a:cubicBezTo>
                <a:cubicBezTo>
                  <a:pt x="11712522" y="3278038"/>
                  <a:pt x="11710957" y="3282747"/>
                  <a:pt x="11708348" y="3286932"/>
                </a:cubicBezTo>
                <a:cubicBezTo>
                  <a:pt x="11706261" y="3291118"/>
                  <a:pt x="11702608" y="3294780"/>
                  <a:pt x="11698434" y="3296873"/>
                </a:cubicBezTo>
                <a:cubicBezTo>
                  <a:pt x="11694260" y="3299488"/>
                  <a:pt x="11689564" y="3300535"/>
                  <a:pt x="11684867" y="3300535"/>
                </a:cubicBezTo>
                <a:cubicBezTo>
                  <a:pt x="11680171" y="3300535"/>
                  <a:pt x="11675475" y="3299488"/>
                  <a:pt x="11670779" y="3296873"/>
                </a:cubicBezTo>
                <a:cubicBezTo>
                  <a:pt x="11666605" y="3294780"/>
                  <a:pt x="11662952" y="3291118"/>
                  <a:pt x="11660865" y="3286932"/>
                </a:cubicBezTo>
                <a:cubicBezTo>
                  <a:pt x="11658256" y="3282747"/>
                  <a:pt x="11657212" y="3278038"/>
                  <a:pt x="11657212" y="3273329"/>
                </a:cubicBezTo>
                <a:cubicBezTo>
                  <a:pt x="11657212" y="3268621"/>
                  <a:pt x="11658256" y="3264435"/>
                  <a:pt x="11660865" y="3259727"/>
                </a:cubicBezTo>
                <a:cubicBezTo>
                  <a:pt x="11663474" y="3255541"/>
                  <a:pt x="11666605" y="3252402"/>
                  <a:pt x="11671301" y="3249786"/>
                </a:cubicBezTo>
                <a:cubicBezTo>
                  <a:pt x="11675475" y="3247694"/>
                  <a:pt x="11680171" y="3246124"/>
                  <a:pt x="11684867" y="3246124"/>
                </a:cubicBezTo>
                <a:close/>
                <a:moveTo>
                  <a:pt x="11684867" y="3240892"/>
                </a:moveTo>
                <a:cubicBezTo>
                  <a:pt x="11679128" y="3240892"/>
                  <a:pt x="11673910" y="3242462"/>
                  <a:pt x="11668692" y="3245078"/>
                </a:cubicBezTo>
                <a:cubicBezTo>
                  <a:pt x="11662952" y="3247694"/>
                  <a:pt x="11658778" y="3251879"/>
                  <a:pt x="11656169" y="3257111"/>
                </a:cubicBezTo>
                <a:cubicBezTo>
                  <a:pt x="11653038" y="3262343"/>
                  <a:pt x="11651473" y="3267574"/>
                  <a:pt x="11651473" y="3273329"/>
                </a:cubicBezTo>
                <a:cubicBezTo>
                  <a:pt x="11651473" y="3279085"/>
                  <a:pt x="11653038" y="3284316"/>
                  <a:pt x="11656169" y="3289548"/>
                </a:cubicBezTo>
                <a:cubicBezTo>
                  <a:pt x="11658778" y="3294780"/>
                  <a:pt x="11662952" y="3298965"/>
                  <a:pt x="11668170" y="3301581"/>
                </a:cubicBezTo>
                <a:cubicBezTo>
                  <a:pt x="11673388" y="3304720"/>
                  <a:pt x="11679128" y="3305767"/>
                  <a:pt x="11684867" y="3305767"/>
                </a:cubicBezTo>
                <a:cubicBezTo>
                  <a:pt x="11690607" y="3305767"/>
                  <a:pt x="11695825" y="3304720"/>
                  <a:pt x="11701043" y="3301581"/>
                </a:cubicBezTo>
                <a:cubicBezTo>
                  <a:pt x="11706261" y="3298965"/>
                  <a:pt x="11710435" y="3294780"/>
                  <a:pt x="11713566" y="3289548"/>
                </a:cubicBezTo>
                <a:cubicBezTo>
                  <a:pt x="11716175" y="3284316"/>
                  <a:pt x="11717740" y="3279085"/>
                  <a:pt x="11717740" y="3273329"/>
                </a:cubicBezTo>
                <a:cubicBezTo>
                  <a:pt x="11717740" y="3267574"/>
                  <a:pt x="11716175" y="3262343"/>
                  <a:pt x="11713044" y="3257111"/>
                </a:cubicBezTo>
                <a:cubicBezTo>
                  <a:pt x="11710435" y="3251879"/>
                  <a:pt x="11706261" y="3247694"/>
                  <a:pt x="11701043" y="3245078"/>
                </a:cubicBezTo>
                <a:cubicBezTo>
                  <a:pt x="11695825" y="3242462"/>
                  <a:pt x="11690085" y="3240892"/>
                  <a:pt x="11684867" y="3240892"/>
                </a:cubicBezTo>
                <a:close/>
                <a:moveTo>
                  <a:pt x="10048010" y="3226243"/>
                </a:moveTo>
                <a:cubicBezTo>
                  <a:pt x="10048010" y="3226243"/>
                  <a:pt x="10048010" y="3226243"/>
                  <a:pt x="10172718" y="3420867"/>
                </a:cubicBezTo>
                <a:lnTo>
                  <a:pt x="10172718" y="3562126"/>
                </a:lnTo>
                <a:cubicBezTo>
                  <a:pt x="10172718" y="3562126"/>
                  <a:pt x="10172718" y="3562126"/>
                  <a:pt x="10241594" y="3562126"/>
                </a:cubicBezTo>
                <a:cubicBezTo>
                  <a:pt x="10241594" y="3562126"/>
                  <a:pt x="10241594" y="3562126"/>
                  <a:pt x="10241594" y="3421390"/>
                </a:cubicBezTo>
                <a:cubicBezTo>
                  <a:pt x="10241594" y="3421390"/>
                  <a:pt x="10241594" y="3421390"/>
                  <a:pt x="10366824" y="3226243"/>
                </a:cubicBezTo>
                <a:cubicBezTo>
                  <a:pt x="10366824" y="3226243"/>
                  <a:pt x="10366824" y="3226243"/>
                  <a:pt x="10287512" y="3226243"/>
                </a:cubicBezTo>
                <a:cubicBezTo>
                  <a:pt x="10287512" y="3226243"/>
                  <a:pt x="10287512" y="3226243"/>
                  <a:pt x="10208722" y="3359131"/>
                </a:cubicBezTo>
                <a:cubicBezTo>
                  <a:pt x="10208722" y="3359131"/>
                  <a:pt x="10208722" y="3359131"/>
                  <a:pt x="10128366" y="3226243"/>
                </a:cubicBezTo>
                <a:cubicBezTo>
                  <a:pt x="10128366" y="3226243"/>
                  <a:pt x="10128366" y="3226243"/>
                  <a:pt x="10048010" y="3226243"/>
                </a:cubicBezTo>
                <a:close/>
                <a:moveTo>
                  <a:pt x="10999756" y="3221011"/>
                </a:moveTo>
                <a:cubicBezTo>
                  <a:pt x="10967405" y="3221011"/>
                  <a:pt x="10939750" y="3226243"/>
                  <a:pt x="10918357" y="3237753"/>
                </a:cubicBezTo>
                <a:cubicBezTo>
                  <a:pt x="10889658" y="3251879"/>
                  <a:pt x="10867743" y="3272806"/>
                  <a:pt x="10852611" y="3300012"/>
                </a:cubicBezTo>
                <a:cubicBezTo>
                  <a:pt x="10838001" y="3327217"/>
                  <a:pt x="10830696" y="3358085"/>
                  <a:pt x="10830696" y="3393138"/>
                </a:cubicBezTo>
                <a:cubicBezTo>
                  <a:pt x="10830696" y="3425575"/>
                  <a:pt x="10836958" y="3455397"/>
                  <a:pt x="10850524" y="3482602"/>
                </a:cubicBezTo>
                <a:cubicBezTo>
                  <a:pt x="10863569" y="3509808"/>
                  <a:pt x="10883919" y="3531258"/>
                  <a:pt x="10910008" y="3545907"/>
                </a:cubicBezTo>
                <a:cubicBezTo>
                  <a:pt x="10936620" y="3560556"/>
                  <a:pt x="10967927" y="3567881"/>
                  <a:pt x="11003409" y="3567881"/>
                </a:cubicBezTo>
                <a:cubicBezTo>
                  <a:pt x="11031585" y="3567881"/>
                  <a:pt x="11059240" y="3562649"/>
                  <a:pt x="11086374" y="3552185"/>
                </a:cubicBezTo>
                <a:cubicBezTo>
                  <a:pt x="11114028" y="3541722"/>
                  <a:pt x="11134900" y="3529689"/>
                  <a:pt x="11148988" y="3515563"/>
                </a:cubicBezTo>
                <a:cubicBezTo>
                  <a:pt x="11148988" y="3515563"/>
                  <a:pt x="11148988" y="3515563"/>
                  <a:pt x="11148988" y="3382151"/>
                </a:cubicBezTo>
                <a:cubicBezTo>
                  <a:pt x="11148988" y="3382151"/>
                  <a:pt x="11148988" y="3382151"/>
                  <a:pt x="11000800" y="3382151"/>
                </a:cubicBezTo>
                <a:cubicBezTo>
                  <a:pt x="11000800" y="3382151"/>
                  <a:pt x="11000800" y="3382151"/>
                  <a:pt x="11000800" y="3438655"/>
                </a:cubicBezTo>
                <a:lnTo>
                  <a:pt x="11079590" y="3438655"/>
                </a:lnTo>
                <a:cubicBezTo>
                  <a:pt x="11079590" y="3438655"/>
                  <a:pt x="11079590" y="3438655"/>
                  <a:pt x="11079590" y="3481033"/>
                </a:cubicBezTo>
                <a:cubicBezTo>
                  <a:pt x="11069154" y="3489404"/>
                  <a:pt x="11056631" y="3496205"/>
                  <a:pt x="11042543" y="3501437"/>
                </a:cubicBezTo>
                <a:cubicBezTo>
                  <a:pt x="11027933" y="3507192"/>
                  <a:pt x="11013323" y="3509808"/>
                  <a:pt x="10998713" y="3509808"/>
                </a:cubicBezTo>
                <a:cubicBezTo>
                  <a:pt x="10970014" y="3509808"/>
                  <a:pt x="10946534" y="3499867"/>
                  <a:pt x="10928271" y="3479986"/>
                </a:cubicBezTo>
                <a:cubicBezTo>
                  <a:pt x="10910530" y="3460105"/>
                  <a:pt x="10901138" y="3430284"/>
                  <a:pt x="10901138" y="3390522"/>
                </a:cubicBezTo>
                <a:cubicBezTo>
                  <a:pt x="10901138" y="3353376"/>
                  <a:pt x="10910008" y="3325648"/>
                  <a:pt x="10927749" y="3306813"/>
                </a:cubicBezTo>
                <a:cubicBezTo>
                  <a:pt x="10945490" y="3287978"/>
                  <a:pt x="10969492" y="3278561"/>
                  <a:pt x="10999756" y="3278561"/>
                </a:cubicBezTo>
                <a:cubicBezTo>
                  <a:pt x="11019584" y="3278561"/>
                  <a:pt x="11036282" y="3283270"/>
                  <a:pt x="11049326" y="3293210"/>
                </a:cubicBezTo>
                <a:cubicBezTo>
                  <a:pt x="11062371" y="3302628"/>
                  <a:pt x="11071242" y="3315707"/>
                  <a:pt x="11076459" y="3331926"/>
                </a:cubicBezTo>
                <a:cubicBezTo>
                  <a:pt x="11076459" y="3331926"/>
                  <a:pt x="11076459" y="3331926"/>
                  <a:pt x="11144814" y="3319369"/>
                </a:cubicBezTo>
                <a:cubicBezTo>
                  <a:pt x="11138031" y="3288502"/>
                  <a:pt x="11122377" y="3264435"/>
                  <a:pt x="11098896" y="3247170"/>
                </a:cubicBezTo>
                <a:cubicBezTo>
                  <a:pt x="11074894" y="3229382"/>
                  <a:pt x="11042021" y="3221011"/>
                  <a:pt x="10999756" y="3221011"/>
                </a:cubicBezTo>
                <a:close/>
                <a:moveTo>
                  <a:pt x="539998" y="540001"/>
                </a:moveTo>
                <a:lnTo>
                  <a:pt x="539998" y="6300001"/>
                </a:lnTo>
                <a:lnTo>
                  <a:pt x="539999" y="6300001"/>
                </a:lnTo>
                <a:lnTo>
                  <a:pt x="5073648" y="6300001"/>
                </a:lnTo>
                <a:lnTo>
                  <a:pt x="6008398" y="6300001"/>
                </a:lnTo>
                <a:lnTo>
                  <a:pt x="6008398" y="3542604"/>
                </a:lnTo>
                <a:lnTo>
                  <a:pt x="6187227" y="3429001"/>
                </a:lnTo>
                <a:lnTo>
                  <a:pt x="6008398" y="3315397"/>
                </a:lnTo>
                <a:lnTo>
                  <a:pt x="6008398" y="540001"/>
                </a:lnTo>
                <a:lnTo>
                  <a:pt x="5073648" y="540001"/>
                </a:lnTo>
                <a:lnTo>
                  <a:pt x="539999" y="540001"/>
                </a:lnTo>
                <a:close/>
                <a:moveTo>
                  <a:pt x="0" y="0"/>
                </a:moveTo>
                <a:lnTo>
                  <a:pt x="12193200" y="0"/>
                </a:lnTo>
                <a:lnTo>
                  <a:pt x="12193200" y="6861600"/>
                </a:lnTo>
                <a:lnTo>
                  <a:pt x="0" y="6861600"/>
                </a:lnTo>
                <a:close/>
              </a:path>
            </a:pathLst>
          </a:custGeom>
          <a:solidFill>
            <a:schemeClr val="bg2"/>
          </a:solidFill>
          <a:ln w="0">
            <a:solidFill>
              <a:schemeClr val="bg1">
                <a:alpha val="0"/>
              </a:schemeClr>
            </a:solidFill>
          </a:ln>
        </p:spPr>
        <p:txBody>
          <a:bodyPr wrap="square" lIns="144000" tIns="108000">
            <a:noAutofit/>
          </a:bodyPr>
          <a:lstStyle>
            <a:lvl1pPr marL="0" indent="0" algn="l">
              <a:buNone/>
              <a:defRPr sz="1200"/>
            </a:lvl1pPr>
          </a:lstStyle>
          <a:p>
            <a:r>
              <a:rPr lang="en-GB"/>
              <a:t>Click on frame and insert picture using the Insert tab, Pictures</a:t>
            </a:r>
          </a:p>
          <a:p>
            <a:endParaRPr lang="en-GB"/>
          </a:p>
        </p:txBody>
      </p:sp>
      <p:sp>
        <p:nvSpPr>
          <p:cNvPr id="9" name="Triangle 14">
            <a:extLst>
              <a:ext uri="{FF2B5EF4-FFF2-40B4-BE49-F238E27FC236}">
                <a16:creationId xmlns:a16="http://schemas.microsoft.com/office/drawing/2014/main" id="{CC85A10E-8271-4502-86CC-22674166B7FE}"/>
              </a:ext>
            </a:extLst>
          </p:cNvPr>
          <p:cNvSpPr/>
          <p:nvPr userDrawn="1"/>
        </p:nvSpPr>
        <p:spPr bwMode="white">
          <a:xfrm rot="16200000">
            <a:off x="8990804" y="2504278"/>
            <a:ext cx="171449" cy="1349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20" name="Rectangle 19">
            <a:extLst>
              <a:ext uri="{FF2B5EF4-FFF2-40B4-BE49-F238E27FC236}">
                <a16:creationId xmlns:a16="http://schemas.microsoft.com/office/drawing/2014/main" id="{3403585E-6DB7-4307-BDBF-3FBAB1B38DF4}"/>
              </a:ext>
            </a:extLst>
          </p:cNvPr>
          <p:cNvSpPr/>
          <p:nvPr userDrawn="1"/>
        </p:nvSpPr>
        <p:spPr>
          <a:xfrm>
            <a:off x="675000" y="4185000"/>
            <a:ext cx="1282500" cy="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2" name="Title 1"/>
          <p:cNvSpPr>
            <a:spLocks noGrp="1"/>
          </p:cNvSpPr>
          <p:nvPr>
            <p:ph type="ctrTitle" hasCustomPrompt="1"/>
          </p:nvPr>
        </p:nvSpPr>
        <p:spPr>
          <a:xfrm>
            <a:off x="675000" y="1484999"/>
            <a:ext cx="3556811" cy="1674000"/>
          </a:xfrm>
        </p:spPr>
        <p:txBody>
          <a:bodyPr anchor="t" anchorCtr="0"/>
          <a:lstStyle>
            <a:lvl1pPr algn="l">
              <a:lnSpc>
                <a:spcPct val="80000"/>
              </a:lnSpc>
              <a:defRPr sz="4500">
                <a:solidFill>
                  <a:schemeClr val="tx1"/>
                </a:solidFill>
              </a:defRPr>
            </a:lvl1pPr>
          </a:lstStyle>
          <a:p>
            <a:r>
              <a:rPr lang="en-GB"/>
              <a:t>Click to add title</a:t>
            </a:r>
          </a:p>
        </p:txBody>
      </p:sp>
      <p:sp>
        <p:nvSpPr>
          <p:cNvPr id="3" name="Subtitle 2"/>
          <p:cNvSpPr>
            <a:spLocks noGrp="1"/>
          </p:cNvSpPr>
          <p:nvPr>
            <p:ph type="subTitle" idx="1" hasCustomPrompt="1"/>
          </p:nvPr>
        </p:nvSpPr>
        <p:spPr>
          <a:xfrm>
            <a:off x="675000" y="3240000"/>
            <a:ext cx="3556811" cy="683100"/>
          </a:xfrm>
        </p:spPr>
        <p:txBody>
          <a:bodyPr/>
          <a:lstStyle>
            <a:lvl1pPr marL="0" indent="0" algn="l">
              <a:spcBef>
                <a:spcPts val="0"/>
              </a:spcBef>
              <a:buFont typeface="Arial" panose="020B0604020202020204" pitchFamily="34" charset="0"/>
              <a:buChar char="​"/>
              <a:defRPr sz="900"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subtitle</a:t>
            </a:r>
          </a:p>
        </p:txBody>
      </p:sp>
      <p:sp>
        <p:nvSpPr>
          <p:cNvPr id="15" name="Text Placeholder 4">
            <a:extLst>
              <a:ext uri="{FF2B5EF4-FFF2-40B4-BE49-F238E27FC236}">
                <a16:creationId xmlns:a16="http://schemas.microsoft.com/office/drawing/2014/main" id="{5CEF143D-0447-42AC-ADEF-839D999BE45A}"/>
              </a:ext>
            </a:extLst>
          </p:cNvPr>
          <p:cNvSpPr>
            <a:spLocks noGrp="1"/>
          </p:cNvSpPr>
          <p:nvPr>
            <p:ph type="body" sz="quarter" idx="18" hasCustomPrompt="1"/>
          </p:nvPr>
        </p:nvSpPr>
        <p:spPr>
          <a:xfrm>
            <a:off x="675000" y="4320000"/>
            <a:ext cx="3555900" cy="297000"/>
          </a:xfrm>
        </p:spPr>
        <p:txBody>
          <a:bodyPr/>
          <a:lstStyle>
            <a:lvl1pPr marL="0" indent="0">
              <a:lnSpc>
                <a:spcPct val="100000"/>
              </a:lnSpc>
              <a:spcBef>
                <a:spcPts val="0"/>
              </a:spcBef>
              <a:spcAft>
                <a:spcPts val="0"/>
              </a:spcAft>
              <a:buFontTx/>
              <a:buNone/>
              <a:defRPr lang="en-US" sz="1050" b="1" kern="1200" dirty="0" smtClean="0">
                <a:solidFill>
                  <a:schemeClr val="tx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tx1"/>
                </a:solidFill>
                <a:latin typeface="+mn-lt"/>
                <a:ea typeface="+mn-ea"/>
                <a:cs typeface="+mn-cs"/>
              </a:defRPr>
            </a:lvl4pPr>
            <a:lvl5pPr marL="0">
              <a:lnSpc>
                <a:spcPct val="100000"/>
              </a:lnSpc>
              <a:spcBef>
                <a:spcPts val="0"/>
              </a:spcBef>
              <a:spcAft>
                <a:spcPts val="0"/>
              </a:spcAft>
              <a:buFontTx/>
              <a:buNone/>
              <a:defRPr lang="en-GB" sz="1050" b="0" kern="1200" dirty="0">
                <a:solidFill>
                  <a:schemeClr val="tx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tx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tx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tx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tx1"/>
                </a:solidFill>
                <a:latin typeface="+mn-lt"/>
                <a:ea typeface="+mn-ea"/>
                <a:cs typeface="+mn-cs"/>
              </a:defRPr>
            </a:lvl9pPr>
          </a:lstStyle>
          <a:p>
            <a:pPr lvl="0"/>
            <a:r>
              <a:rPr lang="en-GB" noProof="0"/>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p:ph type="dt" sz="half" idx="2"/>
          </p:nvPr>
        </p:nvSpPr>
        <p:spPr>
          <a:xfrm>
            <a:off x="675000" y="661500"/>
            <a:ext cx="3556811" cy="162000"/>
          </a:xfrm>
          <a:prstGeom prst="rect">
            <a:avLst/>
          </a:prstGeom>
        </p:spPr>
        <p:txBody>
          <a:bodyPr vert="horz" lIns="0" tIns="0" rIns="0" bIns="0" rtlCol="0" anchor="t" anchorCtr="0"/>
          <a:lstStyle>
            <a:lvl1pPr algn="l">
              <a:defRPr sz="900">
                <a:solidFill>
                  <a:schemeClr val="tx1"/>
                </a:solidFill>
              </a:defRPr>
            </a:lvl1pPr>
          </a:lstStyle>
          <a:p>
            <a:fld id="{E534B819-A7A3-4E2E-BC10-B325A142F562}" type="datetime4">
              <a:rPr lang="en-GB" smtClean="0"/>
              <a:t>30 May 2024</a:t>
            </a:fld>
            <a:endParaRPr lang="en-GB"/>
          </a:p>
        </p:txBody>
      </p:sp>
      <p:sp>
        <p:nvSpPr>
          <p:cNvPr id="12" name="TextBox 11">
            <a:extLst>
              <a:ext uri="{FF2B5EF4-FFF2-40B4-BE49-F238E27FC236}">
                <a16:creationId xmlns:a16="http://schemas.microsoft.com/office/drawing/2014/main" id="{07F7FF74-525F-48F4-9579-ABBAEE4C8184}"/>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a:solidFill>
                  <a:schemeClr val="bg1"/>
                </a:solidFill>
                <a:latin typeface="+mj-lt"/>
                <a:hlinkClick r:id="rId2">
                  <a:extLst>
                    <a:ext uri="{A12FA001-AC4F-418D-AE19-62706E023703}">
                      <ahyp:hlinkClr xmlns:ahyp="http://schemas.microsoft.com/office/drawing/2018/hyperlinkcolor" val="tx"/>
                    </a:ext>
                  </a:extLst>
                </a:hlinkClick>
              </a:rPr>
              <a:t>business.yougov.com</a:t>
            </a:r>
            <a:endParaRPr lang="en-GB" sz="825">
              <a:solidFill>
                <a:schemeClr val="bg1"/>
              </a:solidFill>
              <a:latin typeface="+mj-lt"/>
            </a:endParaRPr>
          </a:p>
        </p:txBody>
      </p:sp>
    </p:spTree>
    <p:extLst>
      <p:ext uri="{BB962C8B-B14F-4D97-AF65-F5344CB8AC3E}">
        <p14:creationId xmlns:p14="http://schemas.microsoft.com/office/powerpoint/2010/main" val="30502954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PICTURE plus Client Logo Panel">
    <p:spTree>
      <p:nvGrpSpPr>
        <p:cNvPr id="1" name=""/>
        <p:cNvGrpSpPr/>
        <p:nvPr/>
      </p:nvGrpSpPr>
      <p:grpSpPr>
        <a:xfrm>
          <a:off x="0" y="0"/>
          <a:ext cx="0" cy="0"/>
          <a:chOff x="0" y="0"/>
          <a:chExt cx="0" cy="0"/>
        </a:xfrm>
      </p:grpSpPr>
      <p:sp>
        <p:nvSpPr>
          <p:cNvPr id="11" name="Footer Placeholder 7" hidden="1">
            <a:extLst>
              <a:ext uri="{FF2B5EF4-FFF2-40B4-BE49-F238E27FC236}">
                <a16:creationId xmlns:a16="http://schemas.microsoft.com/office/drawing/2014/main" id="{E0A239A6-FC48-4D80-8C2A-A70685D7F263}"/>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a:p>
        </p:txBody>
      </p:sp>
      <p:sp>
        <p:nvSpPr>
          <p:cNvPr id="13" name="Slide Number Placeholder 10" hidden="1">
            <a:extLst>
              <a:ext uri="{FF2B5EF4-FFF2-40B4-BE49-F238E27FC236}">
                <a16:creationId xmlns:a16="http://schemas.microsoft.com/office/drawing/2014/main" id="{BB55A2A6-4504-4CDC-B407-0D60FBA38040}"/>
              </a:ext>
            </a:extLst>
          </p:cNvPr>
          <p:cNvSpPr>
            <a:spLocks noGrp="1"/>
          </p:cNvSpPr>
          <p:nvPr>
            <p:ph type="sldNum" sz="quarter" idx="17"/>
          </p:nvPr>
        </p:nvSpPr>
        <p:spPr>
          <a:xfrm>
            <a:off x="9144900" y="5143500"/>
            <a:ext cx="0" cy="0"/>
          </a:xfrm>
        </p:spPr>
        <p:txBody>
          <a:bodyPr/>
          <a:lstStyle>
            <a:lvl1pPr>
              <a:defRPr sz="100">
                <a:noFill/>
              </a:defRPr>
            </a:lvl1pPr>
          </a:lstStyle>
          <a:p>
            <a:fld id="{23AA811B-2EBD-4900-905E-5BE206449611}" type="slidenum">
              <a:rPr lang="en-GB" smtClean="0"/>
              <a:pPr/>
              <a:t>‹#›</a:t>
            </a:fld>
            <a:endParaRPr lang="en-GB"/>
          </a:p>
        </p:txBody>
      </p:sp>
      <p:sp>
        <p:nvSpPr>
          <p:cNvPr id="25" name="Background">
            <a:extLst>
              <a:ext uri="{FF2B5EF4-FFF2-40B4-BE49-F238E27FC236}">
                <a16:creationId xmlns:a16="http://schemas.microsoft.com/office/drawing/2014/main" id="{0989FD76-8945-45E9-B7AE-3302B3AF3E61}"/>
              </a:ext>
            </a:extLst>
          </p:cNvPr>
          <p:cNvSpPr/>
          <p:nvPr userDrawn="1"/>
        </p:nvSpPr>
        <p:spPr>
          <a:xfrm>
            <a:off x="0" y="0"/>
            <a:ext cx="9144900" cy="514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14" name="Picture Placeholder 13">
            <a:extLst>
              <a:ext uri="{FF2B5EF4-FFF2-40B4-BE49-F238E27FC236}">
                <a16:creationId xmlns:a16="http://schemas.microsoft.com/office/drawing/2014/main" id="{0EF4A440-611D-4B5A-802D-AA67BF9AA765}"/>
              </a:ext>
            </a:extLst>
          </p:cNvPr>
          <p:cNvSpPr>
            <a:spLocks noGrp="1"/>
          </p:cNvSpPr>
          <p:nvPr>
            <p:ph type="pic" sz="quarter" idx="13" hasCustomPrompt="1"/>
          </p:nvPr>
        </p:nvSpPr>
        <p:spPr>
          <a:xfrm>
            <a:off x="0" y="-1"/>
            <a:ext cx="9144900" cy="5146200"/>
          </a:xfrm>
          <a:custGeom>
            <a:avLst/>
            <a:gdLst>
              <a:gd name="connsiteX0" fmla="*/ 9007476 w 12193200"/>
              <a:gd name="connsiteY0" fmla="*/ 2334519 h 6861600"/>
              <a:gd name="connsiteX1" fmla="*/ 9187184 w 12193200"/>
              <a:gd name="connsiteY1" fmla="*/ 2448818 h 6861600"/>
              <a:gd name="connsiteX2" fmla="*/ 9007476 w 12193200"/>
              <a:gd name="connsiteY2" fmla="*/ 2563117 h 6861600"/>
              <a:gd name="connsiteX3" fmla="*/ 9007474 w 12193200"/>
              <a:gd name="connsiteY3" fmla="*/ 2 h 6861600"/>
              <a:gd name="connsiteX4" fmla="*/ 9007474 w 12193200"/>
              <a:gd name="connsiteY4" fmla="*/ 6858002 h 6861600"/>
              <a:gd name="connsiteX5" fmla="*/ 11645898 w 12193200"/>
              <a:gd name="connsiteY5" fmla="*/ 6858002 h 6861600"/>
              <a:gd name="connsiteX6" fmla="*/ 11645898 w 12193200"/>
              <a:gd name="connsiteY6" fmla="*/ 6004863 h 6861600"/>
              <a:gd name="connsiteX7" fmla="*/ 11814930 w 12193200"/>
              <a:gd name="connsiteY7" fmla="*/ 5897483 h 6861600"/>
              <a:gd name="connsiteX8" fmla="*/ 11645898 w 12193200"/>
              <a:gd name="connsiteY8" fmla="*/ 5790104 h 6861600"/>
              <a:gd name="connsiteX9" fmla="*/ 11645898 w 12193200"/>
              <a:gd name="connsiteY9" fmla="*/ 2 h 6861600"/>
              <a:gd name="connsiteX10" fmla="*/ 0 w 12193200"/>
              <a:gd name="connsiteY10" fmla="*/ 0 h 6861600"/>
              <a:gd name="connsiteX11" fmla="*/ 12193200 w 12193200"/>
              <a:gd name="connsiteY11" fmla="*/ 0 h 6861600"/>
              <a:gd name="connsiteX12" fmla="*/ 12193200 w 12193200"/>
              <a:gd name="connsiteY12" fmla="*/ 6861600 h 6861600"/>
              <a:gd name="connsiteX13" fmla="*/ 0 w 12193200"/>
              <a:gd name="connsiteY13"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3200" h="6861600">
                <a:moveTo>
                  <a:pt x="9007476" y="2334519"/>
                </a:moveTo>
                <a:lnTo>
                  <a:pt x="9187184" y="2448818"/>
                </a:lnTo>
                <a:lnTo>
                  <a:pt x="9007476" y="2563117"/>
                </a:lnTo>
                <a:close/>
                <a:moveTo>
                  <a:pt x="9007474" y="2"/>
                </a:moveTo>
                <a:lnTo>
                  <a:pt x="9007474" y="6858002"/>
                </a:lnTo>
                <a:lnTo>
                  <a:pt x="11645898" y="6858002"/>
                </a:lnTo>
                <a:lnTo>
                  <a:pt x="11645898" y="6004863"/>
                </a:lnTo>
                <a:lnTo>
                  <a:pt x="11814930" y="5897483"/>
                </a:lnTo>
                <a:lnTo>
                  <a:pt x="11645898" y="5790104"/>
                </a:lnTo>
                <a:lnTo>
                  <a:pt x="11645898" y="2"/>
                </a:lnTo>
                <a:close/>
                <a:moveTo>
                  <a:pt x="0" y="0"/>
                </a:moveTo>
                <a:lnTo>
                  <a:pt x="12193200" y="0"/>
                </a:lnTo>
                <a:lnTo>
                  <a:pt x="12193200" y="6861600"/>
                </a:lnTo>
                <a:lnTo>
                  <a:pt x="0" y="6861600"/>
                </a:lnTo>
                <a:close/>
              </a:path>
            </a:pathLst>
          </a:custGeom>
          <a:solidFill>
            <a:schemeClr val="bg2"/>
          </a:solidFill>
          <a:ln w="0">
            <a:solidFill>
              <a:schemeClr val="bg1">
                <a:alpha val="0"/>
              </a:schemeClr>
            </a:solidFill>
          </a:ln>
        </p:spPr>
        <p:txBody>
          <a:bodyPr wrap="square" lIns="144000" tIns="108000">
            <a:noAutofit/>
          </a:bodyPr>
          <a:lstStyle>
            <a:lvl1pPr marL="0" indent="0" algn="l">
              <a:buNone/>
              <a:defRPr sz="1200"/>
            </a:lvl1pPr>
          </a:lstStyle>
          <a:p>
            <a:r>
              <a:rPr lang="en-GB"/>
              <a:t>Click on frame and insert picture using the Insert tab, Pictures</a:t>
            </a:r>
          </a:p>
          <a:p>
            <a:endParaRPr lang="en-GB"/>
          </a:p>
        </p:txBody>
      </p:sp>
      <p:sp>
        <p:nvSpPr>
          <p:cNvPr id="21" name="Logo">
            <a:extLst>
              <a:ext uri="{FF2B5EF4-FFF2-40B4-BE49-F238E27FC236}">
                <a16:creationId xmlns:a16="http://schemas.microsoft.com/office/drawing/2014/main" id="{4364C69F-B627-43F4-9980-9729CA3C6C83}"/>
              </a:ext>
            </a:extLst>
          </p:cNvPr>
          <p:cNvSpPr>
            <a:spLocks noChangeArrowheads="1"/>
          </p:cNvSpPr>
          <p:nvPr userDrawn="1"/>
        </p:nvSpPr>
        <p:spPr bwMode="auto">
          <a:xfrm>
            <a:off x="7345115" y="4267122"/>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
        <p:nvSpPr>
          <p:cNvPr id="15" name="Rectangle 14">
            <a:extLst>
              <a:ext uri="{FF2B5EF4-FFF2-40B4-BE49-F238E27FC236}">
                <a16:creationId xmlns:a16="http://schemas.microsoft.com/office/drawing/2014/main" id="{358B9EA3-EF62-4C48-9565-374E01785CC7}"/>
              </a:ext>
            </a:extLst>
          </p:cNvPr>
          <p:cNvSpPr/>
          <p:nvPr userDrawn="1"/>
        </p:nvSpPr>
        <p:spPr bwMode="white">
          <a:xfrm>
            <a:off x="405000" y="4185000"/>
            <a:ext cx="1282500" cy="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2" name="Title 1"/>
          <p:cNvSpPr>
            <a:spLocks noGrp="1"/>
          </p:cNvSpPr>
          <p:nvPr userDrawn="1">
            <p:ph type="ctrTitle" hasCustomPrompt="1"/>
          </p:nvPr>
        </p:nvSpPr>
        <p:spPr bwMode="white">
          <a:xfrm>
            <a:off x="404812" y="1484999"/>
            <a:ext cx="5510700" cy="1377000"/>
          </a:xfrm>
        </p:spPr>
        <p:txBody>
          <a:bodyPr anchor="t" anchorCtr="0"/>
          <a:lstStyle>
            <a:lvl1pPr algn="l">
              <a:defRPr sz="4500">
                <a:solidFill>
                  <a:schemeClr val="bg1"/>
                </a:solidFill>
              </a:defRPr>
            </a:lvl1pPr>
          </a:lstStyle>
          <a:p>
            <a:r>
              <a:rPr lang="en-GB"/>
              <a:t>Click to add title</a:t>
            </a:r>
          </a:p>
        </p:txBody>
      </p:sp>
      <p:sp>
        <p:nvSpPr>
          <p:cNvPr id="3" name="Subtitle 2"/>
          <p:cNvSpPr>
            <a:spLocks noGrp="1"/>
          </p:cNvSpPr>
          <p:nvPr userDrawn="1">
            <p:ph type="subTitle" idx="1" hasCustomPrompt="1"/>
          </p:nvPr>
        </p:nvSpPr>
        <p:spPr bwMode="white">
          <a:xfrm>
            <a:off x="404812" y="3240000"/>
            <a:ext cx="5510700" cy="683100"/>
          </a:xfrm>
        </p:spPr>
        <p:txBody>
          <a:bodyPr/>
          <a:lstStyle>
            <a:lvl1pPr marL="0" indent="0" algn="l">
              <a:spcBef>
                <a:spcPts val="0"/>
              </a:spcBef>
              <a:buFont typeface="Arial" panose="020B0604020202020204" pitchFamily="34" charset="0"/>
              <a:buChar char="​"/>
              <a:defRPr sz="1350" b="1">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subtitle</a:t>
            </a:r>
          </a:p>
        </p:txBody>
      </p:sp>
      <p:sp>
        <p:nvSpPr>
          <p:cNvPr id="16" name="Text Placeholder 4">
            <a:extLst>
              <a:ext uri="{FF2B5EF4-FFF2-40B4-BE49-F238E27FC236}">
                <a16:creationId xmlns:a16="http://schemas.microsoft.com/office/drawing/2014/main" id="{5D130A77-D151-4861-9F9C-993AE198595B}"/>
              </a:ext>
            </a:extLst>
          </p:cNvPr>
          <p:cNvSpPr>
            <a:spLocks noGrp="1"/>
          </p:cNvSpPr>
          <p:nvPr>
            <p:ph type="body" sz="quarter" idx="18" hasCustomPrompt="1"/>
          </p:nvPr>
        </p:nvSpPr>
        <p:spPr>
          <a:xfrm>
            <a:off x="405000" y="4320000"/>
            <a:ext cx="5510700" cy="189000"/>
          </a:xfrm>
        </p:spPr>
        <p:txBody>
          <a:bodyPr/>
          <a:lstStyle>
            <a:lvl1pPr marL="0" indent="0">
              <a:lnSpc>
                <a:spcPct val="100000"/>
              </a:lnSpc>
              <a:spcBef>
                <a:spcPts val="0"/>
              </a:spcBef>
              <a:spcAft>
                <a:spcPts val="0"/>
              </a:spcAft>
              <a:buFontTx/>
              <a:buNone/>
              <a:defRPr lang="en-US" sz="1050" b="1" kern="1200" dirty="0" smtClean="0">
                <a:solidFill>
                  <a:schemeClr val="bg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bg1"/>
                </a:solidFill>
                <a:latin typeface="+mn-lt"/>
                <a:ea typeface="+mn-ea"/>
                <a:cs typeface="+mn-cs"/>
              </a:defRPr>
            </a:lvl4pPr>
            <a:lvl5pPr marL="0">
              <a:lnSpc>
                <a:spcPct val="100000"/>
              </a:lnSpc>
              <a:spcBef>
                <a:spcPts val="0"/>
              </a:spcBef>
              <a:spcAft>
                <a:spcPts val="0"/>
              </a:spcAft>
              <a:buFontTx/>
              <a:buNone/>
              <a:defRPr lang="en-GB" sz="1050" b="0" kern="1200" dirty="0">
                <a:solidFill>
                  <a:schemeClr val="bg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bg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bg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bg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bg1"/>
                </a:solidFill>
                <a:latin typeface="+mn-lt"/>
                <a:ea typeface="+mn-ea"/>
                <a:cs typeface="+mn-cs"/>
              </a:defRPr>
            </a:lvl9pPr>
          </a:lstStyle>
          <a:p>
            <a:pPr lvl="0"/>
            <a:r>
              <a:rPr lang="en-GB"/>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userDrawn="1">
            <p:ph type="dt" sz="half" idx="2"/>
          </p:nvPr>
        </p:nvSpPr>
        <p:spPr bwMode="white">
          <a:xfrm>
            <a:off x="405000" y="661500"/>
            <a:ext cx="2686500" cy="162000"/>
          </a:xfrm>
          <a:prstGeom prst="rect">
            <a:avLst/>
          </a:prstGeom>
        </p:spPr>
        <p:txBody>
          <a:bodyPr vert="horz" lIns="0" tIns="0" rIns="0" bIns="0" rtlCol="0" anchor="t" anchorCtr="0"/>
          <a:lstStyle>
            <a:lvl1pPr algn="l">
              <a:defRPr sz="900">
                <a:solidFill>
                  <a:schemeClr val="bg1"/>
                </a:solidFill>
              </a:defRPr>
            </a:lvl1pPr>
          </a:lstStyle>
          <a:p>
            <a:fld id="{F5882D6D-7BB7-4ACB-A228-959E4B09666F}" type="datetime4">
              <a:rPr lang="en-GB" smtClean="0"/>
              <a:t>30 May 2024</a:t>
            </a:fld>
            <a:endParaRPr lang="en-GB"/>
          </a:p>
        </p:txBody>
      </p:sp>
      <p:sp>
        <p:nvSpPr>
          <p:cNvPr id="20" name="TextBox 19">
            <a:extLst>
              <a:ext uri="{FF2B5EF4-FFF2-40B4-BE49-F238E27FC236}">
                <a16:creationId xmlns:a16="http://schemas.microsoft.com/office/drawing/2014/main" id="{F6ECB2A5-6A22-4F17-A80A-BDDC075A8638}"/>
              </a:ext>
            </a:extLst>
          </p:cNvPr>
          <p:cNvSpPr txBox="1"/>
          <p:nvPr userDrawn="1"/>
        </p:nvSpPr>
        <p:spPr>
          <a:xfrm>
            <a:off x="5993026" y="-192499"/>
            <a:ext cx="3150974" cy="138499"/>
          </a:xfrm>
          <a:prstGeom prst="rect">
            <a:avLst/>
          </a:prstGeom>
          <a:noFill/>
        </p:spPr>
        <p:txBody>
          <a:bodyPr wrap="square" lIns="0" tIns="0" rIns="0" bIns="0" rtlCol="0" anchor="b" anchorCtr="0">
            <a:spAutoFit/>
          </a:bodyPr>
          <a:lstStyle/>
          <a:p>
            <a:pPr algn="ctr"/>
            <a:r>
              <a:rPr lang="en-GB" sz="900">
                <a:solidFill>
                  <a:srgbClr val="000000"/>
                </a:solidFill>
                <a:effectLst/>
                <a:latin typeface="Calibri" panose="020F0502020204030204" pitchFamily="34" charset="0"/>
                <a:ea typeface="Times New Roman" panose="02020603050405020304" pitchFamily="18" charset="0"/>
              </a:rPr>
              <a:t>Client logo must not appear larger than the YouGov logo </a:t>
            </a:r>
            <a:endParaRPr lang="en-GB" sz="788"/>
          </a:p>
        </p:txBody>
      </p:sp>
      <p:sp>
        <p:nvSpPr>
          <p:cNvPr id="18" name="TextBox 17">
            <a:extLst>
              <a:ext uri="{FF2B5EF4-FFF2-40B4-BE49-F238E27FC236}">
                <a16:creationId xmlns:a16="http://schemas.microsoft.com/office/drawing/2014/main" id="{67A04529-E3AC-49E0-8FF0-3291EED48CF9}"/>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a:solidFill>
                  <a:schemeClr val="bg1"/>
                </a:solidFill>
                <a:latin typeface="+mj-lt"/>
                <a:hlinkClick r:id="rId2">
                  <a:extLst>
                    <a:ext uri="{A12FA001-AC4F-418D-AE19-62706E023703}">
                      <ahyp:hlinkClr xmlns:ahyp="http://schemas.microsoft.com/office/drawing/2018/hyperlinkcolor" val="tx"/>
                    </a:ext>
                  </a:extLst>
                </a:hlinkClick>
              </a:rPr>
              <a:t>business.yougov.com</a:t>
            </a:r>
            <a:endParaRPr lang="en-GB" sz="825">
              <a:solidFill>
                <a:schemeClr val="bg1"/>
              </a:solidFill>
              <a:latin typeface="+mj-lt"/>
            </a:endParaRPr>
          </a:p>
        </p:txBody>
      </p:sp>
    </p:spTree>
    <p:extLst>
      <p:ext uri="{BB962C8B-B14F-4D97-AF65-F5344CB8AC3E}">
        <p14:creationId xmlns:p14="http://schemas.microsoft.com/office/powerpoint/2010/main" val="7309003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Title Only">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5E5044C4-F1FE-4268-A644-D0B3DB2C7256}"/>
              </a:ext>
            </a:extLst>
          </p:cNvPr>
          <p:cNvSpPr>
            <a:spLocks noGrp="1"/>
          </p:cNvSpPr>
          <p:nvPr>
            <p:ph type="dt" sz="half" idx="10"/>
          </p:nvPr>
        </p:nvSpPr>
        <p:spPr/>
        <p:txBody>
          <a:bodyPr/>
          <a:lstStyle/>
          <a:p>
            <a:fld id="{812BC358-6338-4871-A0DE-89297635BC3B}" type="datetime4">
              <a:rPr lang="en-GB" smtClean="0"/>
              <a:t>30 May 2024</a:t>
            </a:fld>
            <a:endParaRPr lang="en-GB"/>
          </a:p>
        </p:txBody>
      </p:sp>
      <p:sp>
        <p:nvSpPr>
          <p:cNvPr id="2" name="Title 1">
            <a:extLst>
              <a:ext uri="{FF2B5EF4-FFF2-40B4-BE49-F238E27FC236}">
                <a16:creationId xmlns:a16="http://schemas.microsoft.com/office/drawing/2014/main" id="{24C9D909-49D5-40E7-8A46-904F4218013D}"/>
              </a:ext>
            </a:extLst>
          </p:cNvPr>
          <p:cNvSpPr>
            <a:spLocks noGrp="1"/>
          </p:cNvSpPr>
          <p:nvPr>
            <p:ph type="title" hasCustomPrompt="1"/>
          </p:nvPr>
        </p:nvSpPr>
        <p:spPr/>
        <p:txBody>
          <a:bodyPr/>
          <a:lstStyle/>
          <a:p>
            <a:r>
              <a:rPr lang="en-GB"/>
              <a:t>Click to add title</a:t>
            </a:r>
          </a:p>
        </p:txBody>
      </p:sp>
      <p:sp>
        <p:nvSpPr>
          <p:cNvPr id="10" name="Text Placeholder Eyebrow">
            <a:extLst>
              <a:ext uri="{FF2B5EF4-FFF2-40B4-BE49-F238E27FC236}">
                <a16:creationId xmlns:a16="http://schemas.microsoft.com/office/drawing/2014/main" id="{36A504C9-10DF-41C6-8E8C-890F60EB9514}"/>
              </a:ext>
            </a:extLst>
          </p:cNvPr>
          <p:cNvSpPr>
            <a:spLocks noGrp="1"/>
          </p:cNvSpPr>
          <p:nvPr>
            <p:ph type="body" sz="quarter" idx="29" hasCustomPrompt="1"/>
          </p:nvPr>
        </p:nvSpPr>
        <p:spPr>
          <a:xfrm>
            <a:off x="404999" y="361364"/>
            <a:ext cx="1981800" cy="116100"/>
          </a:xfrm>
        </p:spPr>
        <p:txBody>
          <a:bodyPr/>
          <a:lstStyle>
            <a:lvl1pPr marL="0" indent="0">
              <a:lnSpc>
                <a:spcPct val="100000"/>
              </a:lnSpc>
              <a:spcBef>
                <a:spcPts val="0"/>
              </a:spcBef>
              <a:spcAft>
                <a:spcPts val="0"/>
              </a:spcAft>
              <a:buNone/>
              <a:defRPr sz="675">
                <a:solidFill>
                  <a:schemeClr val="accent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4" name="Footer Placeholder 3">
            <a:extLst>
              <a:ext uri="{FF2B5EF4-FFF2-40B4-BE49-F238E27FC236}">
                <a16:creationId xmlns:a16="http://schemas.microsoft.com/office/drawing/2014/main" id="{EA973BBC-652E-41F0-858D-7194BBEB14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382C2D-044F-4E1C-9D78-92363F188371}"/>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8" name="Logo">
            <a:extLst>
              <a:ext uri="{FF2B5EF4-FFF2-40B4-BE49-F238E27FC236}">
                <a16:creationId xmlns:a16="http://schemas.microsoft.com/office/drawing/2014/main" id="{10AFEACE-BE32-489D-BCFA-D212748577A1}"/>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15698130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Title and Top Text ">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C99E0EC7-52FC-46E3-A9A5-60CCE854CAD9}" type="datetime4">
              <a:rPr lang="en-GB" smtClean="0"/>
              <a:t>30 May 2024</a:t>
            </a:fld>
            <a:endParaRPr lang="en-GB"/>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680400"/>
            <a:ext cx="8334900" cy="332100"/>
          </a:xfrm>
        </p:spPr>
        <p:txBody>
          <a:bodyPr/>
          <a:lstStyle/>
          <a:p>
            <a:r>
              <a:rPr lang="en-GB"/>
              <a:t>Click to add title</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9" name="Text Placeholder 8">
            <a:extLst>
              <a:ext uri="{FF2B5EF4-FFF2-40B4-BE49-F238E27FC236}">
                <a16:creationId xmlns:a16="http://schemas.microsoft.com/office/drawing/2014/main" id="{D176210D-BB15-4F94-BBD9-78DBA5A55E22}"/>
              </a:ext>
            </a:extLst>
          </p:cNvPr>
          <p:cNvSpPr>
            <a:spLocks noGrp="1"/>
          </p:cNvSpPr>
          <p:nvPr>
            <p:ph type="body" sz="quarter" idx="34" hasCustomPrompt="1"/>
          </p:nvPr>
        </p:nvSpPr>
        <p:spPr>
          <a:xfrm>
            <a:off x="405000" y="1012500"/>
            <a:ext cx="8334375" cy="483300"/>
          </a:xfrm>
        </p:spPr>
        <p:txBody>
          <a:bodyPr/>
          <a:lstStyle>
            <a:lvl5pPr>
              <a:defRPr/>
            </a:lvl5pPr>
          </a:lstStyle>
          <a:p>
            <a:pPr lvl="0"/>
            <a:r>
              <a:rPr lang="en-GB" noProof="0"/>
              <a:t>Level 1 (</a:t>
            </a:r>
            <a:r>
              <a:rPr lang="en-GB" noProof="0" err="1"/>
              <a:t>Enter+TAB</a:t>
            </a:r>
            <a:r>
              <a:rPr lang="en-GB" noProof="0"/>
              <a:t> for next text level, SHIFT+TAB to go back in levels)</a:t>
            </a:r>
          </a:p>
          <a:p>
            <a:pPr lvl="1"/>
            <a:r>
              <a:rPr lang="en-GB" noProof="0"/>
              <a:t>Level 2</a:t>
            </a:r>
          </a:p>
          <a:p>
            <a:pPr lvl="2"/>
            <a:r>
              <a:rPr lang="en-GB" noProof="0"/>
              <a:t>Level 3</a:t>
            </a:r>
          </a:p>
          <a:p>
            <a:pPr lvl="3"/>
            <a:r>
              <a:rPr lang="en-GB" noProof="0"/>
              <a:t>Level 4, Header</a:t>
            </a:r>
          </a:p>
          <a:p>
            <a:pPr lvl="4"/>
            <a:r>
              <a:rPr lang="en-GB" noProof="0"/>
              <a:t>Level 5, Body</a:t>
            </a:r>
          </a:p>
          <a:p>
            <a:pPr lvl="5"/>
            <a:r>
              <a:rPr lang="en-GB" noProof="0"/>
              <a:t>Level 6</a:t>
            </a:r>
          </a:p>
          <a:p>
            <a:pPr lvl="6"/>
            <a:r>
              <a:rPr lang="en-GB" noProof="0"/>
              <a:t>Level 7</a:t>
            </a:r>
          </a:p>
          <a:p>
            <a:pPr lvl="7"/>
            <a:r>
              <a:rPr lang="en-GB" noProof="0"/>
              <a:t>Level 8</a:t>
            </a:r>
          </a:p>
          <a:p>
            <a:pPr lvl="8"/>
            <a:r>
              <a:rPr lang="en-GB" noProof="0"/>
              <a:t>Level 9, </a:t>
            </a:r>
            <a:r>
              <a:rPr lang="en-GB"/>
              <a:t>Highlight</a:t>
            </a:r>
            <a:endParaRPr lang="en-GB" noProof="0"/>
          </a:p>
        </p:txBody>
      </p:sp>
      <p:sp>
        <p:nvSpPr>
          <p:cNvPr id="10" name="Logo">
            <a:extLst>
              <a:ext uri="{FF2B5EF4-FFF2-40B4-BE49-F238E27FC236}">
                <a16:creationId xmlns:a16="http://schemas.microsoft.com/office/drawing/2014/main" id="{513A64FF-A7A1-4A75-B78B-C49F660B20B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1423412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1_EHU Blank">
    <p:bg bwMode="ltGray">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C7C94-6222-464F-922B-11CE2E2F81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697" y="3631356"/>
            <a:ext cx="1083472" cy="1083472"/>
          </a:xfrm>
          <a:prstGeom prst="rect">
            <a:avLst/>
          </a:prstGeom>
        </p:spPr>
      </p:pic>
    </p:spTree>
    <p:extLst>
      <p:ext uri="{BB962C8B-B14F-4D97-AF65-F5344CB8AC3E}">
        <p14:creationId xmlns:p14="http://schemas.microsoft.com/office/powerpoint/2010/main" val="17719250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Title and Content">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A78E5AC6-0044-4D78-99C1-717509E22722}" type="datetime4">
              <a:rPr lang="en-GB" smtClean="0"/>
              <a:t>30 May 2024</a:t>
            </a:fld>
            <a:endParaRPr lang="en-GB"/>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680400"/>
            <a:ext cx="8334900" cy="804600"/>
          </a:xfrm>
        </p:spPr>
        <p:txBody>
          <a:bodyPr/>
          <a:lstStyle/>
          <a:p>
            <a:r>
              <a:rPr lang="en-GB"/>
              <a:t>Click to add title</a:t>
            </a:r>
          </a:p>
        </p:txBody>
      </p:sp>
      <p:sp>
        <p:nvSpPr>
          <p:cNvPr id="3" name="Content Placeholder 2"/>
          <p:cNvSpPr>
            <a:spLocks noGrp="1"/>
          </p:cNvSpPr>
          <p:nvPr>
            <p:ph idx="1" hasCustomPrompt="1"/>
          </p:nvPr>
        </p:nvSpPr>
        <p:spPr>
          <a:xfrm>
            <a:off x="404813" y="1485000"/>
            <a:ext cx="8334900" cy="3258450"/>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9" name="Logo">
            <a:extLst>
              <a:ext uri="{FF2B5EF4-FFF2-40B4-BE49-F238E27FC236}">
                <a16:creationId xmlns:a16="http://schemas.microsoft.com/office/drawing/2014/main" id="{3D1D9CE0-4470-4097-8000-9D762BEAC41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17688741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Two Content A">
    <p:spTree>
      <p:nvGrpSpPr>
        <p:cNvPr id="1" name=""/>
        <p:cNvGrpSpPr/>
        <p:nvPr/>
      </p:nvGrpSpPr>
      <p:grpSpPr>
        <a:xfrm>
          <a:off x="0" y="0"/>
          <a:ext cx="0" cy="0"/>
          <a:chOff x="0" y="0"/>
          <a:chExt cx="0" cy="0"/>
        </a:xfrm>
      </p:grpSpPr>
      <p:sp>
        <p:nvSpPr>
          <p:cNvPr id="10" name="Date Placeholder 9" hidden="1">
            <a:extLst>
              <a:ext uri="{FF2B5EF4-FFF2-40B4-BE49-F238E27FC236}">
                <a16:creationId xmlns:a16="http://schemas.microsoft.com/office/drawing/2014/main" id="{C56EA83F-3CC1-490C-B325-6AEA0F7D60B1}"/>
              </a:ext>
            </a:extLst>
          </p:cNvPr>
          <p:cNvSpPr>
            <a:spLocks noGrp="1"/>
          </p:cNvSpPr>
          <p:nvPr>
            <p:ph type="dt" sz="half" idx="24"/>
          </p:nvPr>
        </p:nvSpPr>
        <p:spPr/>
        <p:txBody>
          <a:bodyPr/>
          <a:lstStyle/>
          <a:p>
            <a:fld id="{3F7C0E1F-6018-4F2E-AED1-0654E9DD39C2}" type="datetime4">
              <a:rPr lang="en-GB" smtClean="0"/>
              <a:t>30 May 2024</a:t>
            </a:fld>
            <a:endParaRPr lang="en-GB"/>
          </a:p>
        </p:txBody>
      </p:sp>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404999" y="1485000"/>
            <a:ext cx="4098600" cy="3253500"/>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39500" y="1485000"/>
            <a:ext cx="4098600" cy="3253500"/>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Subtitle Eyebrow">
            <a:extLst>
              <a:ext uri="{FF2B5EF4-FFF2-40B4-BE49-F238E27FC236}">
                <a16:creationId xmlns:a16="http://schemas.microsoft.com/office/drawing/2014/main" id="{0EA201FA-70BA-43B9-B250-185701712A09}"/>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1" name="Footer Placeholder 10">
            <a:extLst>
              <a:ext uri="{FF2B5EF4-FFF2-40B4-BE49-F238E27FC236}">
                <a16:creationId xmlns:a16="http://schemas.microsoft.com/office/drawing/2014/main" id="{1F1D744B-67F0-4809-B276-B7BE0B3BF206}"/>
              </a:ext>
            </a:extLst>
          </p:cNvPr>
          <p:cNvSpPr>
            <a:spLocks noGrp="1"/>
          </p:cNvSpPr>
          <p:nvPr>
            <p:ph type="ftr" sz="quarter" idx="25"/>
          </p:nvPr>
        </p:nvSpPr>
        <p:spPr/>
        <p:txBody>
          <a:bodyPr/>
          <a:lstStyle/>
          <a:p>
            <a:endParaRPr lang="en-GB"/>
          </a:p>
        </p:txBody>
      </p:sp>
      <p:sp>
        <p:nvSpPr>
          <p:cNvPr id="12" name="Slide Number Placeholder 11">
            <a:extLst>
              <a:ext uri="{FF2B5EF4-FFF2-40B4-BE49-F238E27FC236}">
                <a16:creationId xmlns:a16="http://schemas.microsoft.com/office/drawing/2014/main" id="{57E8DC7C-363B-48D6-87F0-F30A659D125A}"/>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13" name="Logo">
            <a:extLst>
              <a:ext uri="{FF2B5EF4-FFF2-40B4-BE49-F238E27FC236}">
                <a16:creationId xmlns:a16="http://schemas.microsoft.com/office/drawing/2014/main" id="{E72C75A6-86D1-4AC6-B230-F51442CF4F39}"/>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2459579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Two Content B">
    <p:spTree>
      <p:nvGrpSpPr>
        <p:cNvPr id="1" name=""/>
        <p:cNvGrpSpPr/>
        <p:nvPr/>
      </p:nvGrpSpPr>
      <p:grpSpPr>
        <a:xfrm>
          <a:off x="0" y="0"/>
          <a:ext cx="0" cy="0"/>
          <a:chOff x="0" y="0"/>
          <a:chExt cx="0" cy="0"/>
        </a:xfrm>
      </p:grpSpPr>
      <p:sp>
        <p:nvSpPr>
          <p:cNvPr id="10" name="Date Placeholder 9" hidden="1">
            <a:extLst>
              <a:ext uri="{FF2B5EF4-FFF2-40B4-BE49-F238E27FC236}">
                <a16:creationId xmlns:a16="http://schemas.microsoft.com/office/drawing/2014/main" id="{C56EA83F-3CC1-490C-B325-6AEA0F7D60B1}"/>
              </a:ext>
            </a:extLst>
          </p:cNvPr>
          <p:cNvSpPr>
            <a:spLocks noGrp="1"/>
          </p:cNvSpPr>
          <p:nvPr>
            <p:ph type="dt" sz="half" idx="24"/>
          </p:nvPr>
        </p:nvSpPr>
        <p:spPr/>
        <p:txBody>
          <a:bodyPr/>
          <a:lstStyle/>
          <a:p>
            <a:fld id="{9AEAE4F1-BDF0-4C51-B9CF-F0507CABDEF7}" type="datetime4">
              <a:rPr lang="en-GB" smtClean="0"/>
              <a:t>30 May 2024</a:t>
            </a:fld>
            <a:endParaRPr lang="en-GB"/>
          </a:p>
        </p:txBody>
      </p:sp>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a:xfrm>
            <a:off x="405000" y="680400"/>
            <a:ext cx="8334900" cy="804600"/>
          </a:xfrm>
        </p:spPr>
        <p:txBody>
          <a:bodyPr/>
          <a:lstStyle/>
          <a:p>
            <a:r>
              <a:rPr lang="en-GB"/>
              <a:t>Click to add title</a:t>
            </a:r>
          </a:p>
        </p:txBody>
      </p:sp>
      <p:sp>
        <p:nvSpPr>
          <p:cNvPr id="3" name="Content Placeholder 2"/>
          <p:cNvSpPr>
            <a:spLocks noGrp="1"/>
          </p:cNvSpPr>
          <p:nvPr>
            <p:ph idx="1" hasCustomPrompt="1"/>
          </p:nvPr>
        </p:nvSpPr>
        <p:spPr>
          <a:xfrm>
            <a:off x="404999" y="1485000"/>
            <a:ext cx="1981800" cy="3253500"/>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4500" y="1485000"/>
            <a:ext cx="6215400" cy="3253500"/>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Subtitle Eyebrow">
            <a:extLst>
              <a:ext uri="{FF2B5EF4-FFF2-40B4-BE49-F238E27FC236}">
                <a16:creationId xmlns:a16="http://schemas.microsoft.com/office/drawing/2014/main" id="{5589BE50-0B02-443E-8899-1979275DE6C1}"/>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1" name="Footer Placeholder 10">
            <a:extLst>
              <a:ext uri="{FF2B5EF4-FFF2-40B4-BE49-F238E27FC236}">
                <a16:creationId xmlns:a16="http://schemas.microsoft.com/office/drawing/2014/main" id="{1F1D744B-67F0-4809-B276-B7BE0B3BF206}"/>
              </a:ext>
            </a:extLst>
          </p:cNvPr>
          <p:cNvSpPr>
            <a:spLocks noGrp="1"/>
          </p:cNvSpPr>
          <p:nvPr>
            <p:ph type="ftr" sz="quarter" idx="25"/>
          </p:nvPr>
        </p:nvSpPr>
        <p:spPr/>
        <p:txBody>
          <a:bodyPr/>
          <a:lstStyle/>
          <a:p>
            <a:endParaRPr lang="en-GB"/>
          </a:p>
        </p:txBody>
      </p:sp>
      <p:sp>
        <p:nvSpPr>
          <p:cNvPr id="12" name="Slide Number Placeholder 11">
            <a:extLst>
              <a:ext uri="{FF2B5EF4-FFF2-40B4-BE49-F238E27FC236}">
                <a16:creationId xmlns:a16="http://schemas.microsoft.com/office/drawing/2014/main" id="{57E8DC7C-363B-48D6-87F0-F30A659D125A}"/>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13" name="Logo">
            <a:extLst>
              <a:ext uri="{FF2B5EF4-FFF2-40B4-BE49-F238E27FC236}">
                <a16:creationId xmlns:a16="http://schemas.microsoft.com/office/drawing/2014/main" id="{319871CB-35BA-4EDD-A49B-9170D772E5D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11090368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Three Conten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079DB1F0-FCCC-467F-BFF2-5B26ACFFF655}"/>
              </a:ext>
            </a:extLst>
          </p:cNvPr>
          <p:cNvSpPr>
            <a:spLocks noGrp="1"/>
          </p:cNvSpPr>
          <p:nvPr>
            <p:ph type="dt" sz="half" idx="24"/>
          </p:nvPr>
        </p:nvSpPr>
        <p:spPr/>
        <p:txBody>
          <a:bodyPr/>
          <a:lstStyle/>
          <a:p>
            <a:fld id="{93CF068B-4B26-4001-8048-EDFF0F78FECE}" type="datetime4">
              <a:rPr lang="en-GB" smtClean="0"/>
              <a:t>30 May 2024</a:t>
            </a:fld>
            <a:endParaRPr lang="en-GB"/>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5000" y="680400"/>
            <a:ext cx="8334900" cy="804600"/>
          </a:xfrm>
        </p:spPr>
        <p:txBody>
          <a:bodyPr/>
          <a:lstStyle/>
          <a:p>
            <a:r>
              <a:rPr lang="en-GB"/>
              <a:t>Click to add title</a:t>
            </a:r>
          </a:p>
        </p:txBody>
      </p:sp>
      <p:sp>
        <p:nvSpPr>
          <p:cNvPr id="3" name="Content Placeholder 2"/>
          <p:cNvSpPr>
            <a:spLocks noGrp="1"/>
          </p:cNvSpPr>
          <p:nvPr>
            <p:ph idx="1" hasCustomPrompt="1"/>
          </p:nvPr>
        </p:nvSpPr>
        <p:spPr>
          <a:xfrm>
            <a:off x="404999" y="1485000"/>
            <a:ext cx="2682292" cy="3253500"/>
          </a:xfrm>
        </p:spPr>
        <p:txBody>
          <a:bodyPr/>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Content Placeholder 3">
            <a:extLst>
              <a:ext uri="{FF2B5EF4-FFF2-40B4-BE49-F238E27FC236}">
                <a16:creationId xmlns:a16="http://schemas.microsoft.com/office/drawing/2014/main" id="{ED1EC185-5B12-41DF-8263-14BD8E01E254}"/>
              </a:ext>
            </a:extLst>
          </p:cNvPr>
          <p:cNvSpPr>
            <a:spLocks noGrp="1"/>
          </p:cNvSpPr>
          <p:nvPr>
            <p:ph sz="half" idx="2" hasCustomPrompt="1"/>
          </p:nvPr>
        </p:nvSpPr>
        <p:spPr>
          <a:xfrm>
            <a:off x="3233590" y="1485000"/>
            <a:ext cx="2682293" cy="3253500"/>
          </a:xfrm>
        </p:spPr>
        <p:txBody>
          <a:bodyPr/>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1" name="Content Placeholder 4">
            <a:extLst>
              <a:ext uri="{FF2B5EF4-FFF2-40B4-BE49-F238E27FC236}">
                <a16:creationId xmlns:a16="http://schemas.microsoft.com/office/drawing/2014/main" id="{B51A870A-B49A-41AB-A520-9F693B2A477E}"/>
              </a:ext>
            </a:extLst>
          </p:cNvPr>
          <p:cNvSpPr>
            <a:spLocks noGrp="1"/>
          </p:cNvSpPr>
          <p:nvPr>
            <p:ph sz="half" idx="13" hasCustomPrompt="1"/>
          </p:nvPr>
        </p:nvSpPr>
        <p:spPr>
          <a:xfrm>
            <a:off x="6062183" y="1485000"/>
            <a:ext cx="2681100" cy="3253500"/>
          </a:xfrm>
        </p:spPr>
        <p:txBody>
          <a:bodyPr/>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7" name="Subtitle Eyebrow">
            <a:extLst>
              <a:ext uri="{FF2B5EF4-FFF2-40B4-BE49-F238E27FC236}">
                <a16:creationId xmlns:a16="http://schemas.microsoft.com/office/drawing/2014/main" id="{84F953B8-7C52-40F5-A929-3D574DEE252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6" name="Footer Placeholder 5">
            <a:extLst>
              <a:ext uri="{FF2B5EF4-FFF2-40B4-BE49-F238E27FC236}">
                <a16:creationId xmlns:a16="http://schemas.microsoft.com/office/drawing/2014/main" id="{33FA9838-B2C5-4EEB-9873-7BD689533AE6}"/>
              </a:ext>
            </a:extLst>
          </p:cNvPr>
          <p:cNvSpPr>
            <a:spLocks noGrp="1"/>
          </p:cNvSpPr>
          <p:nvPr>
            <p:ph type="ftr" sz="quarter" idx="25"/>
          </p:nvPr>
        </p:nvSpPr>
        <p:spPr/>
        <p:txBody>
          <a:bodyPr/>
          <a:lstStyle/>
          <a:p>
            <a:endParaRPr lang="en-GB"/>
          </a:p>
        </p:txBody>
      </p:sp>
      <p:sp>
        <p:nvSpPr>
          <p:cNvPr id="15" name="Slide Number Placeholder 14">
            <a:extLst>
              <a:ext uri="{FF2B5EF4-FFF2-40B4-BE49-F238E27FC236}">
                <a16:creationId xmlns:a16="http://schemas.microsoft.com/office/drawing/2014/main" id="{2B69F7FE-45B8-4221-BF3A-41F0357CC63C}"/>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14" name="Logo">
            <a:extLst>
              <a:ext uri="{FF2B5EF4-FFF2-40B4-BE49-F238E27FC236}">
                <a16:creationId xmlns:a16="http://schemas.microsoft.com/office/drawing/2014/main" id="{9D895462-9049-47C0-9245-BAAA8C9A6BB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5831127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Four Conten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079DB1F0-FCCC-467F-BFF2-5B26ACFFF655}"/>
              </a:ext>
            </a:extLst>
          </p:cNvPr>
          <p:cNvSpPr>
            <a:spLocks noGrp="1"/>
          </p:cNvSpPr>
          <p:nvPr>
            <p:ph type="dt" sz="half" idx="24"/>
          </p:nvPr>
        </p:nvSpPr>
        <p:spPr/>
        <p:txBody>
          <a:bodyPr/>
          <a:lstStyle/>
          <a:p>
            <a:fld id="{93CF068B-4B26-4001-8048-EDFF0F78FECE}" type="datetime4">
              <a:rPr lang="en-GB" smtClean="0"/>
              <a:t>30 May 2024</a:t>
            </a:fld>
            <a:endParaRPr lang="en-GB"/>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5000" y="680400"/>
            <a:ext cx="8334900" cy="804600"/>
          </a:xfrm>
        </p:spPr>
        <p:txBody>
          <a:bodyPr/>
          <a:lstStyle/>
          <a:p>
            <a:r>
              <a:rPr lang="en-GB"/>
              <a:t>Click to add title</a:t>
            </a:r>
          </a:p>
        </p:txBody>
      </p:sp>
      <p:sp>
        <p:nvSpPr>
          <p:cNvPr id="3" name="Content Placeholder 2"/>
          <p:cNvSpPr>
            <a:spLocks noGrp="1"/>
          </p:cNvSpPr>
          <p:nvPr>
            <p:ph idx="1" hasCustomPrompt="1"/>
          </p:nvPr>
        </p:nvSpPr>
        <p:spPr>
          <a:xfrm>
            <a:off x="404999" y="1485000"/>
            <a:ext cx="1981800" cy="3253500"/>
          </a:xfrm>
        </p:spPr>
        <p:txBody>
          <a:bodyPr/>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Content Placeholder 3">
            <a:extLst>
              <a:ext uri="{FF2B5EF4-FFF2-40B4-BE49-F238E27FC236}">
                <a16:creationId xmlns:a16="http://schemas.microsoft.com/office/drawing/2014/main" id="{ED1EC185-5B12-41DF-8263-14BD8E01E254}"/>
              </a:ext>
            </a:extLst>
          </p:cNvPr>
          <p:cNvSpPr>
            <a:spLocks noGrp="1"/>
          </p:cNvSpPr>
          <p:nvPr>
            <p:ph sz="half" idx="2" hasCustomPrompt="1"/>
          </p:nvPr>
        </p:nvSpPr>
        <p:spPr>
          <a:xfrm>
            <a:off x="2522699" y="1485000"/>
            <a:ext cx="1981800" cy="3253500"/>
          </a:xfrm>
        </p:spPr>
        <p:txBody>
          <a:bodyPr/>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1" name="Content Placeholder 4">
            <a:extLst>
              <a:ext uri="{FF2B5EF4-FFF2-40B4-BE49-F238E27FC236}">
                <a16:creationId xmlns:a16="http://schemas.microsoft.com/office/drawing/2014/main" id="{B51A870A-B49A-41AB-A520-9F693B2A477E}"/>
              </a:ext>
            </a:extLst>
          </p:cNvPr>
          <p:cNvSpPr>
            <a:spLocks noGrp="1"/>
          </p:cNvSpPr>
          <p:nvPr>
            <p:ph sz="half" idx="13" hasCustomPrompt="1"/>
          </p:nvPr>
        </p:nvSpPr>
        <p:spPr>
          <a:xfrm>
            <a:off x="4640399" y="1485000"/>
            <a:ext cx="1981800" cy="3253500"/>
          </a:xfrm>
        </p:spPr>
        <p:txBody>
          <a:bodyPr/>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2" name="Content Placeholder 4">
            <a:extLst>
              <a:ext uri="{FF2B5EF4-FFF2-40B4-BE49-F238E27FC236}">
                <a16:creationId xmlns:a16="http://schemas.microsoft.com/office/drawing/2014/main" id="{3EA207C7-5C54-4513-9247-2644181B7973}"/>
              </a:ext>
            </a:extLst>
          </p:cNvPr>
          <p:cNvSpPr>
            <a:spLocks noGrp="1"/>
          </p:cNvSpPr>
          <p:nvPr>
            <p:ph sz="half" idx="27" hasCustomPrompt="1"/>
          </p:nvPr>
        </p:nvSpPr>
        <p:spPr>
          <a:xfrm>
            <a:off x="6758100" y="1485000"/>
            <a:ext cx="1981800" cy="3253500"/>
          </a:xfrm>
        </p:spPr>
        <p:txBody>
          <a:bodyPr/>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7" name="Subtitle Eyebrow">
            <a:extLst>
              <a:ext uri="{FF2B5EF4-FFF2-40B4-BE49-F238E27FC236}">
                <a16:creationId xmlns:a16="http://schemas.microsoft.com/office/drawing/2014/main" id="{84F953B8-7C52-40F5-A929-3D574DEE252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6" name="Footer Placeholder 5">
            <a:extLst>
              <a:ext uri="{FF2B5EF4-FFF2-40B4-BE49-F238E27FC236}">
                <a16:creationId xmlns:a16="http://schemas.microsoft.com/office/drawing/2014/main" id="{33FA9838-B2C5-4EEB-9873-7BD689533AE6}"/>
              </a:ext>
            </a:extLst>
          </p:cNvPr>
          <p:cNvSpPr>
            <a:spLocks noGrp="1"/>
          </p:cNvSpPr>
          <p:nvPr>
            <p:ph type="ftr" sz="quarter" idx="25"/>
          </p:nvPr>
        </p:nvSpPr>
        <p:spPr/>
        <p:txBody>
          <a:bodyPr/>
          <a:lstStyle/>
          <a:p>
            <a:endParaRPr lang="en-GB"/>
          </a:p>
        </p:txBody>
      </p:sp>
      <p:sp>
        <p:nvSpPr>
          <p:cNvPr id="15" name="Slide Number Placeholder 14">
            <a:extLst>
              <a:ext uri="{FF2B5EF4-FFF2-40B4-BE49-F238E27FC236}">
                <a16:creationId xmlns:a16="http://schemas.microsoft.com/office/drawing/2014/main" id="{2B69F7FE-45B8-4221-BF3A-41F0357CC63C}"/>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14" name="Logo">
            <a:extLst>
              <a:ext uri="{FF2B5EF4-FFF2-40B4-BE49-F238E27FC236}">
                <a16:creationId xmlns:a16="http://schemas.microsoft.com/office/drawing/2014/main" id="{9D895462-9049-47C0-9245-BAAA8C9A6BB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8733470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Header Only">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83966FA-DB6B-4EB7-B191-94841F123E69}"/>
              </a:ext>
            </a:extLst>
          </p:cNvPr>
          <p:cNvSpPr>
            <a:spLocks noGrp="1"/>
          </p:cNvSpPr>
          <p:nvPr>
            <p:ph type="dt" sz="half" idx="10"/>
          </p:nvPr>
        </p:nvSpPr>
        <p:spPr/>
        <p:txBody>
          <a:bodyPr/>
          <a:lstStyle/>
          <a:p>
            <a:fld id="{37975335-5E02-40E8-A25C-7062AFCC9FF0}" type="datetime4">
              <a:rPr lang="en-GB" smtClean="0"/>
              <a:t>30 May 2024</a:t>
            </a:fld>
            <a:endParaRPr lang="en-GB"/>
          </a:p>
        </p:txBody>
      </p:sp>
      <p:sp>
        <p:nvSpPr>
          <p:cNvPr id="9" name="Text Placeholder Eyebrow">
            <a:extLst>
              <a:ext uri="{FF2B5EF4-FFF2-40B4-BE49-F238E27FC236}">
                <a16:creationId xmlns:a16="http://schemas.microsoft.com/office/drawing/2014/main" id="{F50E2CE7-705B-46D1-868F-F4597E274952}"/>
              </a:ext>
            </a:extLst>
          </p:cNvPr>
          <p:cNvSpPr>
            <a:spLocks noGrp="1"/>
          </p:cNvSpPr>
          <p:nvPr>
            <p:ph type="body" sz="quarter" idx="29" hasCustomPrompt="1"/>
          </p:nvPr>
        </p:nvSpPr>
        <p:spPr>
          <a:xfrm>
            <a:off x="404999" y="361364"/>
            <a:ext cx="1981800" cy="116100"/>
          </a:xfrm>
        </p:spPr>
        <p:txBody>
          <a:bodyPr/>
          <a:lstStyle>
            <a:lvl1pPr marL="0" indent="0">
              <a:lnSpc>
                <a:spcPct val="100000"/>
              </a:lnSpc>
              <a:spcBef>
                <a:spcPts val="0"/>
              </a:spcBef>
              <a:spcAft>
                <a:spcPts val="0"/>
              </a:spcAft>
              <a:buNone/>
              <a:defRPr sz="675">
                <a:solidFill>
                  <a:schemeClr val="accent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a:t>Click to add Eyebrow text</a:t>
            </a:r>
          </a:p>
        </p:txBody>
      </p:sp>
      <p:sp>
        <p:nvSpPr>
          <p:cNvPr id="6" name="Footer Placeholder 5">
            <a:extLst>
              <a:ext uri="{FF2B5EF4-FFF2-40B4-BE49-F238E27FC236}">
                <a16:creationId xmlns:a16="http://schemas.microsoft.com/office/drawing/2014/main" id="{AC9D9B8E-9A2B-4618-87A4-CFB2EEEB8A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E21C6C-1F57-4EB8-8A56-7626B37A9D2A}"/>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8" name="Logo">
            <a:extLst>
              <a:ext uri="{FF2B5EF4-FFF2-40B4-BE49-F238E27FC236}">
                <a16:creationId xmlns:a16="http://schemas.microsoft.com/office/drawing/2014/main" id="{D6037F3E-9165-4E30-973E-0B9DEBC3A25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12682620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ACKGROUND Gradient">
    <p:bg>
      <p:bgPr>
        <a:solidFill>
          <a:schemeClr val="accent1"/>
        </a:solidFill>
        <a:effectLst/>
      </p:bgPr>
    </p:bg>
    <p:spTree>
      <p:nvGrpSpPr>
        <p:cNvPr id="1" name=""/>
        <p:cNvGrpSpPr/>
        <p:nvPr/>
      </p:nvGrpSpPr>
      <p:grpSpPr>
        <a:xfrm>
          <a:off x="0" y="0"/>
          <a:ext cx="0" cy="0"/>
          <a:chOff x="0" y="0"/>
          <a:chExt cx="0" cy="0"/>
        </a:xfrm>
      </p:grpSpPr>
      <p:sp>
        <p:nvSpPr>
          <p:cNvPr id="14" name="Date Placeholder 3" hidden="1">
            <a:extLst>
              <a:ext uri="{FF2B5EF4-FFF2-40B4-BE49-F238E27FC236}">
                <a16:creationId xmlns:a16="http://schemas.microsoft.com/office/drawing/2014/main" id="{89EF8E2F-AD04-40B6-823D-52E48F4EACCB}"/>
              </a:ext>
            </a:extLst>
          </p:cNvPr>
          <p:cNvSpPr>
            <a:spLocks noGrp="1"/>
          </p:cNvSpPr>
          <p:nvPr>
            <p:ph type="dt" sz="half" idx="10"/>
          </p:nvPr>
        </p:nvSpPr>
        <p:spPr>
          <a:xfrm>
            <a:off x="9144900" y="5143500"/>
            <a:ext cx="0" cy="0"/>
          </a:xfrm>
        </p:spPr>
        <p:txBody>
          <a:bodyPr/>
          <a:lstStyle/>
          <a:p>
            <a:fld id="{A412667D-D1D0-42FA-B65F-D9E8A85AFA8B}" type="datetime4">
              <a:rPr lang="en-GB" smtClean="0"/>
              <a:t>30 May 2024</a:t>
            </a:fld>
            <a:endParaRPr lang="en-GB"/>
          </a:p>
        </p:txBody>
      </p:sp>
      <p:pic>
        <p:nvPicPr>
          <p:cNvPr id="8" name="Graphics">
            <a:extLst>
              <a:ext uri="{FF2B5EF4-FFF2-40B4-BE49-F238E27FC236}">
                <a16:creationId xmlns:a16="http://schemas.microsoft.com/office/drawing/2014/main" id="{905757DC-09E7-48DE-927F-7D4D73FB0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929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11" name="Subtitle Eyebrow">
            <a:extLst>
              <a:ext uri="{FF2B5EF4-FFF2-40B4-BE49-F238E27FC236}">
                <a16:creationId xmlns:a16="http://schemas.microsoft.com/office/drawing/2014/main" id="{6353DA2E-CA2A-43DA-B76E-D0614F193883}"/>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5" name="Footer Placeholder 4">
            <a:extLst>
              <a:ext uri="{FF2B5EF4-FFF2-40B4-BE49-F238E27FC236}">
                <a16:creationId xmlns:a16="http://schemas.microsoft.com/office/drawing/2014/main" id="{C2E40A74-D14B-4514-8A7A-82ABCE0387CE}"/>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a:p>
        </p:txBody>
      </p:sp>
      <p:sp>
        <p:nvSpPr>
          <p:cNvPr id="16" name="Slide Number Placeholder 5">
            <a:extLst>
              <a:ext uri="{FF2B5EF4-FFF2-40B4-BE49-F238E27FC236}">
                <a16:creationId xmlns:a16="http://schemas.microsoft.com/office/drawing/2014/main" id="{797666DE-7583-4F6C-9876-65F25BFCF5AF}"/>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952493278"/>
      </p:ext>
    </p:extLst>
  </p:cSld>
  <p:clrMapOvr>
    <a:overrideClrMapping bg1="dk1" tx1="lt1" bg2="dk2" tx2="lt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ACKGROUND White">
    <p:bg>
      <p:bgRef idx="1001">
        <a:schemeClr val="bg1"/>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B83814D6-C373-4859-9189-87CB7FBA90B4}"/>
              </a:ext>
            </a:extLst>
          </p:cNvPr>
          <p:cNvSpPr>
            <a:spLocks noGrp="1"/>
          </p:cNvSpPr>
          <p:nvPr>
            <p:ph type="dt" sz="half" idx="10"/>
          </p:nvPr>
        </p:nvSpPr>
        <p:spPr/>
        <p:txBody>
          <a:bodyPr/>
          <a:lstStyle/>
          <a:p>
            <a:fld id="{0E1E7AE7-87AF-43AE-BD6D-39602EFB4731}" type="datetime4">
              <a:rPr lang="en-GB" smtClean="0"/>
              <a:t>30 May 2024</a:t>
            </a:fld>
            <a:endParaRPr lang="en-GB"/>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9" name="Triangle 12">
            <a:extLst>
              <a:ext uri="{FF2B5EF4-FFF2-40B4-BE49-F238E27FC236}">
                <a16:creationId xmlns:a16="http://schemas.microsoft.com/office/drawing/2014/main" id="{3A10916F-C220-4378-9C2A-98EC215EE4D0}"/>
              </a:ext>
            </a:extLst>
          </p:cNvPr>
          <p:cNvSpPr/>
          <p:nvPr userDrawn="1"/>
        </p:nvSpPr>
        <p:spPr>
          <a:xfrm rot="5400000">
            <a:off x="-18253" y="1568831"/>
            <a:ext cx="171449" cy="1349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auto">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noProof="0"/>
          </a:p>
        </p:txBody>
      </p:sp>
      <p:sp>
        <p:nvSpPr>
          <p:cNvPr id="11" name="Subtitle Eyebrow">
            <a:extLst>
              <a:ext uri="{FF2B5EF4-FFF2-40B4-BE49-F238E27FC236}">
                <a16:creationId xmlns:a16="http://schemas.microsoft.com/office/drawing/2014/main" id="{7A6F2022-7A71-4A8B-B385-E30D2EF85418}"/>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4" name="Footer Placeholder 3">
            <a:extLst>
              <a:ext uri="{FF2B5EF4-FFF2-40B4-BE49-F238E27FC236}">
                <a16:creationId xmlns:a16="http://schemas.microsoft.com/office/drawing/2014/main" id="{303FD2F9-AB8B-4346-9054-88B1696360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65011AC-43A2-458D-A9EE-F08EFDFCAA04}"/>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894075384"/>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ACKGROUND Picture">
    <p:bg>
      <p:bgRef idx="1001">
        <a:schemeClr val="bg1"/>
      </p:bgRef>
    </p:bg>
    <p:spTree>
      <p:nvGrpSpPr>
        <p:cNvPr id="1" name=""/>
        <p:cNvGrpSpPr/>
        <p:nvPr/>
      </p:nvGrpSpPr>
      <p:grpSpPr>
        <a:xfrm>
          <a:off x="0" y="0"/>
          <a:ext cx="0" cy="0"/>
          <a:chOff x="0" y="0"/>
          <a:chExt cx="0" cy="0"/>
        </a:xfrm>
      </p:grpSpPr>
      <p:sp>
        <p:nvSpPr>
          <p:cNvPr id="14" name="Date Placeholder 3" hidden="1">
            <a:extLst>
              <a:ext uri="{FF2B5EF4-FFF2-40B4-BE49-F238E27FC236}">
                <a16:creationId xmlns:a16="http://schemas.microsoft.com/office/drawing/2014/main" id="{89EF8E2F-AD04-40B6-823D-52E48F4EACCB}"/>
              </a:ext>
            </a:extLst>
          </p:cNvPr>
          <p:cNvSpPr>
            <a:spLocks noGrp="1"/>
          </p:cNvSpPr>
          <p:nvPr>
            <p:ph type="dt" sz="half" idx="10"/>
          </p:nvPr>
        </p:nvSpPr>
        <p:spPr>
          <a:xfrm>
            <a:off x="9144900" y="5143500"/>
            <a:ext cx="0" cy="0"/>
          </a:xfrm>
        </p:spPr>
        <p:txBody>
          <a:bodyPr/>
          <a:lstStyle/>
          <a:p>
            <a:fld id="{A412667D-D1D0-42FA-B65F-D9E8A85AFA8B}" type="datetime4">
              <a:rPr lang="en-GB" smtClean="0"/>
              <a:t>30 May 2024</a:t>
            </a:fld>
            <a:endParaRPr lang="en-GB"/>
          </a:p>
        </p:txBody>
      </p:sp>
      <p:sp>
        <p:nvSpPr>
          <p:cNvPr id="12" name="Picture Placeholder 11">
            <a:extLst>
              <a:ext uri="{FF2B5EF4-FFF2-40B4-BE49-F238E27FC236}">
                <a16:creationId xmlns:a16="http://schemas.microsoft.com/office/drawing/2014/main" id="{D534E79E-0094-44F5-BEAE-B7592BB20F14}"/>
              </a:ext>
            </a:extLst>
          </p:cNvPr>
          <p:cNvSpPr>
            <a:spLocks noGrp="1"/>
          </p:cNvSpPr>
          <p:nvPr>
            <p:ph type="pic" sz="quarter" idx="34" hasCustomPrompt="1"/>
          </p:nvPr>
        </p:nvSpPr>
        <p:spPr>
          <a:xfrm>
            <a:off x="-1" y="0"/>
            <a:ext cx="9144001" cy="5143500"/>
          </a:xfrm>
          <a:custGeom>
            <a:avLst/>
            <a:gdLst>
              <a:gd name="connsiteX0" fmla="*/ 1451893 w 12192001"/>
              <a:gd name="connsiteY0" fmla="*/ 6168633 h 6858000"/>
              <a:gd name="connsiteX1" fmla="*/ 1483175 w 12192001"/>
              <a:gd name="connsiteY1" fmla="*/ 6182786 h 6858000"/>
              <a:gd name="connsiteX2" fmla="*/ 1496146 w 12192001"/>
              <a:gd name="connsiteY2" fmla="*/ 6222949 h 6858000"/>
              <a:gd name="connsiteX3" fmla="*/ 1483175 w 12192001"/>
              <a:gd name="connsiteY3" fmla="*/ 6263877 h 6858000"/>
              <a:gd name="connsiteX4" fmla="*/ 1451893 w 12192001"/>
              <a:gd name="connsiteY4" fmla="*/ 6277648 h 6858000"/>
              <a:gd name="connsiteX5" fmla="*/ 1420611 w 12192001"/>
              <a:gd name="connsiteY5" fmla="*/ 6263877 h 6858000"/>
              <a:gd name="connsiteX6" fmla="*/ 1408022 w 12192001"/>
              <a:gd name="connsiteY6" fmla="*/ 6223332 h 6858000"/>
              <a:gd name="connsiteX7" fmla="*/ 1420611 w 12192001"/>
              <a:gd name="connsiteY7" fmla="*/ 6182786 h 6858000"/>
              <a:gd name="connsiteX8" fmla="*/ 1451893 w 12192001"/>
              <a:gd name="connsiteY8" fmla="*/ 6168633 h 6858000"/>
              <a:gd name="connsiteX9" fmla="*/ 819002 w 12192001"/>
              <a:gd name="connsiteY9" fmla="*/ 6168633 h 6858000"/>
              <a:gd name="connsiteX10" fmla="*/ 850284 w 12192001"/>
              <a:gd name="connsiteY10" fmla="*/ 6182786 h 6858000"/>
              <a:gd name="connsiteX11" fmla="*/ 862873 w 12192001"/>
              <a:gd name="connsiteY11" fmla="*/ 6222949 h 6858000"/>
              <a:gd name="connsiteX12" fmla="*/ 850284 w 12192001"/>
              <a:gd name="connsiteY12" fmla="*/ 6263877 h 6858000"/>
              <a:gd name="connsiteX13" fmla="*/ 819002 w 12192001"/>
              <a:gd name="connsiteY13" fmla="*/ 6277648 h 6858000"/>
              <a:gd name="connsiteX14" fmla="*/ 787338 w 12192001"/>
              <a:gd name="connsiteY14" fmla="*/ 6263877 h 6858000"/>
              <a:gd name="connsiteX15" fmla="*/ 774749 w 12192001"/>
              <a:gd name="connsiteY15" fmla="*/ 6223332 h 6858000"/>
              <a:gd name="connsiteX16" fmla="*/ 787338 w 12192001"/>
              <a:gd name="connsiteY16" fmla="*/ 6182786 h 6858000"/>
              <a:gd name="connsiteX17" fmla="*/ 819002 w 12192001"/>
              <a:gd name="connsiteY17" fmla="*/ 6168633 h 6858000"/>
              <a:gd name="connsiteX18" fmla="*/ 1538491 w 12192001"/>
              <a:gd name="connsiteY18" fmla="*/ 6134208 h 6858000"/>
              <a:gd name="connsiteX19" fmla="*/ 1611355 w 12192001"/>
              <a:gd name="connsiteY19" fmla="*/ 6312073 h 6858000"/>
              <a:gd name="connsiteX20" fmla="*/ 1654082 w 12192001"/>
              <a:gd name="connsiteY20" fmla="*/ 6312073 h 6858000"/>
              <a:gd name="connsiteX21" fmla="*/ 1725802 w 12192001"/>
              <a:gd name="connsiteY21" fmla="*/ 6134208 h 6858000"/>
              <a:gd name="connsiteX22" fmla="*/ 1676972 w 12192001"/>
              <a:gd name="connsiteY22" fmla="*/ 6134208 h 6858000"/>
              <a:gd name="connsiteX23" fmla="*/ 1642637 w 12192001"/>
              <a:gd name="connsiteY23" fmla="*/ 6225244 h 6858000"/>
              <a:gd name="connsiteX24" fmla="*/ 1637297 w 12192001"/>
              <a:gd name="connsiteY24" fmla="*/ 6240162 h 6858000"/>
              <a:gd name="connsiteX25" fmla="*/ 1632337 w 12192001"/>
              <a:gd name="connsiteY25" fmla="*/ 6255462 h 6858000"/>
              <a:gd name="connsiteX26" fmla="*/ 1622800 w 12192001"/>
              <a:gd name="connsiteY26" fmla="*/ 6225244 h 6858000"/>
              <a:gd name="connsiteX27" fmla="*/ 1588466 w 12192001"/>
              <a:gd name="connsiteY27" fmla="*/ 6134208 h 6858000"/>
              <a:gd name="connsiteX28" fmla="*/ 1538491 w 12192001"/>
              <a:gd name="connsiteY28" fmla="*/ 6134208 h 6858000"/>
              <a:gd name="connsiteX29" fmla="*/ 927345 w 12192001"/>
              <a:gd name="connsiteY29" fmla="*/ 6134208 h 6858000"/>
              <a:gd name="connsiteX30" fmla="*/ 927345 w 12192001"/>
              <a:gd name="connsiteY30" fmla="*/ 6246665 h 6858000"/>
              <a:gd name="connsiteX31" fmla="*/ 933830 w 12192001"/>
              <a:gd name="connsiteY31" fmla="*/ 6286063 h 6858000"/>
              <a:gd name="connsiteX32" fmla="*/ 954812 w 12192001"/>
              <a:gd name="connsiteY32" fmla="*/ 6308248 h 6858000"/>
              <a:gd name="connsiteX33" fmla="*/ 987620 w 12192001"/>
              <a:gd name="connsiteY33" fmla="*/ 6315898 h 6858000"/>
              <a:gd name="connsiteX34" fmla="*/ 1021191 w 12192001"/>
              <a:gd name="connsiteY34" fmla="*/ 6307866 h 6858000"/>
              <a:gd name="connsiteX35" fmla="*/ 1047132 w 12192001"/>
              <a:gd name="connsiteY35" fmla="*/ 6285680 h 6858000"/>
              <a:gd name="connsiteX36" fmla="*/ 1047132 w 12192001"/>
              <a:gd name="connsiteY36" fmla="*/ 6312073 h 6858000"/>
              <a:gd name="connsiteX37" fmla="*/ 1091767 w 12192001"/>
              <a:gd name="connsiteY37" fmla="*/ 6312073 h 6858000"/>
              <a:gd name="connsiteX38" fmla="*/ 1091767 w 12192001"/>
              <a:gd name="connsiteY38" fmla="*/ 6134208 h 6858000"/>
              <a:gd name="connsiteX39" fmla="*/ 1043699 w 12192001"/>
              <a:gd name="connsiteY39" fmla="*/ 6134208 h 6858000"/>
              <a:gd name="connsiteX40" fmla="*/ 1043699 w 12192001"/>
              <a:gd name="connsiteY40" fmla="*/ 6209179 h 6858000"/>
              <a:gd name="connsiteX41" fmla="*/ 1040265 w 12192001"/>
              <a:gd name="connsiteY41" fmla="*/ 6257375 h 6858000"/>
              <a:gd name="connsiteX42" fmla="*/ 1026913 w 12192001"/>
              <a:gd name="connsiteY42" fmla="*/ 6273823 h 6858000"/>
              <a:gd name="connsiteX43" fmla="*/ 1005169 w 12192001"/>
              <a:gd name="connsiteY43" fmla="*/ 6280325 h 6858000"/>
              <a:gd name="connsiteX44" fmla="*/ 987620 w 12192001"/>
              <a:gd name="connsiteY44" fmla="*/ 6275353 h 6858000"/>
              <a:gd name="connsiteX45" fmla="*/ 977701 w 12192001"/>
              <a:gd name="connsiteY45" fmla="*/ 6261965 h 6858000"/>
              <a:gd name="connsiteX46" fmla="*/ 975031 w 12192001"/>
              <a:gd name="connsiteY46" fmla="*/ 6216064 h 6858000"/>
              <a:gd name="connsiteX47" fmla="*/ 975031 w 12192001"/>
              <a:gd name="connsiteY47" fmla="*/ 6134208 h 6858000"/>
              <a:gd name="connsiteX48" fmla="*/ 927345 w 12192001"/>
              <a:gd name="connsiteY48" fmla="*/ 6134208 h 6858000"/>
              <a:gd name="connsiteX49" fmla="*/ 1451893 w 12192001"/>
              <a:gd name="connsiteY49" fmla="*/ 6130383 h 6858000"/>
              <a:gd name="connsiteX50" fmla="*/ 1403825 w 12192001"/>
              <a:gd name="connsiteY50" fmla="*/ 6141858 h 6858000"/>
              <a:gd name="connsiteX51" fmla="*/ 1370636 w 12192001"/>
              <a:gd name="connsiteY51" fmla="*/ 6175136 h 6858000"/>
              <a:gd name="connsiteX52" fmla="*/ 1358809 w 12192001"/>
              <a:gd name="connsiteY52" fmla="*/ 6220654 h 6858000"/>
              <a:gd name="connsiteX53" fmla="*/ 1370636 w 12192001"/>
              <a:gd name="connsiteY53" fmla="*/ 6272675 h 6858000"/>
              <a:gd name="connsiteX54" fmla="*/ 1404970 w 12192001"/>
              <a:gd name="connsiteY54" fmla="*/ 6305188 h 6858000"/>
              <a:gd name="connsiteX55" fmla="*/ 1452274 w 12192001"/>
              <a:gd name="connsiteY55" fmla="*/ 6315898 h 6858000"/>
              <a:gd name="connsiteX56" fmla="*/ 1518653 w 12192001"/>
              <a:gd name="connsiteY56" fmla="*/ 6289505 h 6858000"/>
              <a:gd name="connsiteX57" fmla="*/ 1544976 w 12192001"/>
              <a:gd name="connsiteY57" fmla="*/ 6222567 h 6858000"/>
              <a:gd name="connsiteX58" fmla="*/ 1519035 w 12192001"/>
              <a:gd name="connsiteY58" fmla="*/ 6156393 h 6858000"/>
              <a:gd name="connsiteX59" fmla="*/ 1451893 w 12192001"/>
              <a:gd name="connsiteY59" fmla="*/ 6130383 h 6858000"/>
              <a:gd name="connsiteX60" fmla="*/ 818620 w 12192001"/>
              <a:gd name="connsiteY60" fmla="*/ 6130383 h 6858000"/>
              <a:gd name="connsiteX61" fmla="*/ 770552 w 12192001"/>
              <a:gd name="connsiteY61" fmla="*/ 6141858 h 6858000"/>
              <a:gd name="connsiteX62" fmla="*/ 737363 w 12192001"/>
              <a:gd name="connsiteY62" fmla="*/ 6175136 h 6858000"/>
              <a:gd name="connsiteX63" fmla="*/ 725918 w 12192001"/>
              <a:gd name="connsiteY63" fmla="*/ 6220654 h 6858000"/>
              <a:gd name="connsiteX64" fmla="*/ 737363 w 12192001"/>
              <a:gd name="connsiteY64" fmla="*/ 6272675 h 6858000"/>
              <a:gd name="connsiteX65" fmla="*/ 771697 w 12192001"/>
              <a:gd name="connsiteY65" fmla="*/ 6305188 h 6858000"/>
              <a:gd name="connsiteX66" fmla="*/ 819002 w 12192001"/>
              <a:gd name="connsiteY66" fmla="*/ 6315898 h 6858000"/>
              <a:gd name="connsiteX67" fmla="*/ 885381 w 12192001"/>
              <a:gd name="connsiteY67" fmla="*/ 6289505 h 6858000"/>
              <a:gd name="connsiteX68" fmla="*/ 912085 w 12192001"/>
              <a:gd name="connsiteY68" fmla="*/ 6222567 h 6858000"/>
              <a:gd name="connsiteX69" fmla="*/ 885762 w 12192001"/>
              <a:gd name="connsiteY69" fmla="*/ 6156393 h 6858000"/>
              <a:gd name="connsiteX70" fmla="*/ 818620 w 12192001"/>
              <a:gd name="connsiteY70" fmla="*/ 6130383 h 6858000"/>
              <a:gd name="connsiteX71" fmla="*/ 1729999 w 12192001"/>
              <a:gd name="connsiteY71" fmla="*/ 6092132 h 6858000"/>
              <a:gd name="connsiteX72" fmla="*/ 1734576 w 12192001"/>
              <a:gd name="connsiteY72" fmla="*/ 6092132 h 6858000"/>
              <a:gd name="connsiteX73" fmla="*/ 1738773 w 12192001"/>
              <a:gd name="connsiteY73" fmla="*/ 6092515 h 6858000"/>
              <a:gd name="connsiteX74" fmla="*/ 1740680 w 12192001"/>
              <a:gd name="connsiteY74" fmla="*/ 6093662 h 6858000"/>
              <a:gd name="connsiteX75" fmla="*/ 1741443 w 12192001"/>
              <a:gd name="connsiteY75" fmla="*/ 6095957 h 6858000"/>
              <a:gd name="connsiteX76" fmla="*/ 1739917 w 12192001"/>
              <a:gd name="connsiteY76" fmla="*/ 6098635 h 6858000"/>
              <a:gd name="connsiteX77" fmla="*/ 1734958 w 12192001"/>
              <a:gd name="connsiteY77" fmla="*/ 6099782 h 6858000"/>
              <a:gd name="connsiteX78" fmla="*/ 1729999 w 12192001"/>
              <a:gd name="connsiteY78" fmla="*/ 6099782 h 6858000"/>
              <a:gd name="connsiteX79" fmla="*/ 1725802 w 12192001"/>
              <a:gd name="connsiteY79" fmla="*/ 6088690 h 6858000"/>
              <a:gd name="connsiteX80" fmla="*/ 1725802 w 12192001"/>
              <a:gd name="connsiteY80" fmla="*/ 6114318 h 6858000"/>
              <a:gd name="connsiteX81" fmla="*/ 1729999 w 12192001"/>
              <a:gd name="connsiteY81" fmla="*/ 6114318 h 6858000"/>
              <a:gd name="connsiteX82" fmla="*/ 1729999 w 12192001"/>
              <a:gd name="connsiteY82" fmla="*/ 6103225 h 6858000"/>
              <a:gd name="connsiteX83" fmla="*/ 1732288 w 12192001"/>
              <a:gd name="connsiteY83" fmla="*/ 6103225 h 6858000"/>
              <a:gd name="connsiteX84" fmla="*/ 1735721 w 12192001"/>
              <a:gd name="connsiteY84" fmla="*/ 6104372 h 6858000"/>
              <a:gd name="connsiteX85" fmla="*/ 1740299 w 12192001"/>
              <a:gd name="connsiteY85" fmla="*/ 6110110 h 6858000"/>
              <a:gd name="connsiteX86" fmla="*/ 1742588 w 12192001"/>
              <a:gd name="connsiteY86" fmla="*/ 6114318 h 6858000"/>
              <a:gd name="connsiteX87" fmla="*/ 1747547 w 12192001"/>
              <a:gd name="connsiteY87" fmla="*/ 6114318 h 6858000"/>
              <a:gd name="connsiteX88" fmla="*/ 1744495 w 12192001"/>
              <a:gd name="connsiteY88" fmla="*/ 6109345 h 6858000"/>
              <a:gd name="connsiteX89" fmla="*/ 1740680 w 12192001"/>
              <a:gd name="connsiteY89" fmla="*/ 6103990 h 6858000"/>
              <a:gd name="connsiteX90" fmla="*/ 1738391 w 12192001"/>
              <a:gd name="connsiteY90" fmla="*/ 6102842 h 6858000"/>
              <a:gd name="connsiteX91" fmla="*/ 1743732 w 12192001"/>
              <a:gd name="connsiteY91" fmla="*/ 6100547 h 6858000"/>
              <a:gd name="connsiteX92" fmla="*/ 1745640 w 12192001"/>
              <a:gd name="connsiteY92" fmla="*/ 6095575 h 6858000"/>
              <a:gd name="connsiteX93" fmla="*/ 1744495 w 12192001"/>
              <a:gd name="connsiteY93" fmla="*/ 6091750 h 6858000"/>
              <a:gd name="connsiteX94" fmla="*/ 1741443 w 12192001"/>
              <a:gd name="connsiteY94" fmla="*/ 6089072 h 6858000"/>
              <a:gd name="connsiteX95" fmla="*/ 1734576 w 12192001"/>
              <a:gd name="connsiteY95" fmla="*/ 6088690 h 6858000"/>
              <a:gd name="connsiteX96" fmla="*/ 1725802 w 12192001"/>
              <a:gd name="connsiteY96" fmla="*/ 6088690 h 6858000"/>
              <a:gd name="connsiteX97" fmla="*/ 1736484 w 12192001"/>
              <a:gd name="connsiteY97" fmla="*/ 6081040 h 6858000"/>
              <a:gd name="connsiteX98" fmla="*/ 1746403 w 12192001"/>
              <a:gd name="connsiteY98" fmla="*/ 6083717 h 6858000"/>
              <a:gd name="connsiteX99" fmla="*/ 1753651 w 12192001"/>
              <a:gd name="connsiteY99" fmla="*/ 6090985 h 6858000"/>
              <a:gd name="connsiteX100" fmla="*/ 1756703 w 12192001"/>
              <a:gd name="connsiteY100" fmla="*/ 6100930 h 6858000"/>
              <a:gd name="connsiteX101" fmla="*/ 1753651 w 12192001"/>
              <a:gd name="connsiteY101" fmla="*/ 6110875 h 6858000"/>
              <a:gd name="connsiteX102" fmla="*/ 1746403 w 12192001"/>
              <a:gd name="connsiteY102" fmla="*/ 6118143 h 6858000"/>
              <a:gd name="connsiteX103" fmla="*/ 1736484 w 12192001"/>
              <a:gd name="connsiteY103" fmla="*/ 6120820 h 6858000"/>
              <a:gd name="connsiteX104" fmla="*/ 1726184 w 12192001"/>
              <a:gd name="connsiteY104" fmla="*/ 6118143 h 6858000"/>
              <a:gd name="connsiteX105" fmla="*/ 1718935 w 12192001"/>
              <a:gd name="connsiteY105" fmla="*/ 6110875 h 6858000"/>
              <a:gd name="connsiteX106" fmla="*/ 1716265 w 12192001"/>
              <a:gd name="connsiteY106" fmla="*/ 6100930 h 6858000"/>
              <a:gd name="connsiteX107" fmla="*/ 1718935 w 12192001"/>
              <a:gd name="connsiteY107" fmla="*/ 6090985 h 6858000"/>
              <a:gd name="connsiteX108" fmla="*/ 1726565 w 12192001"/>
              <a:gd name="connsiteY108" fmla="*/ 6083717 h 6858000"/>
              <a:gd name="connsiteX109" fmla="*/ 1736484 w 12192001"/>
              <a:gd name="connsiteY109" fmla="*/ 6081040 h 6858000"/>
              <a:gd name="connsiteX110" fmla="*/ 1736484 w 12192001"/>
              <a:gd name="connsiteY110" fmla="*/ 6077214 h 6858000"/>
              <a:gd name="connsiteX111" fmla="*/ 1724658 w 12192001"/>
              <a:gd name="connsiteY111" fmla="*/ 6080275 h 6858000"/>
              <a:gd name="connsiteX112" fmla="*/ 1715502 w 12192001"/>
              <a:gd name="connsiteY112" fmla="*/ 6089072 h 6858000"/>
              <a:gd name="connsiteX113" fmla="*/ 1712069 w 12192001"/>
              <a:gd name="connsiteY113" fmla="*/ 6100930 h 6858000"/>
              <a:gd name="connsiteX114" fmla="*/ 1715502 w 12192001"/>
              <a:gd name="connsiteY114" fmla="*/ 6112788 h 6858000"/>
              <a:gd name="connsiteX115" fmla="*/ 1724276 w 12192001"/>
              <a:gd name="connsiteY115" fmla="*/ 6121585 h 6858000"/>
              <a:gd name="connsiteX116" fmla="*/ 1736484 w 12192001"/>
              <a:gd name="connsiteY116" fmla="*/ 6124645 h 6858000"/>
              <a:gd name="connsiteX117" fmla="*/ 1748310 w 12192001"/>
              <a:gd name="connsiteY117" fmla="*/ 6121585 h 6858000"/>
              <a:gd name="connsiteX118" fmla="*/ 1757466 w 12192001"/>
              <a:gd name="connsiteY118" fmla="*/ 6112788 h 6858000"/>
              <a:gd name="connsiteX119" fmla="*/ 1760518 w 12192001"/>
              <a:gd name="connsiteY119" fmla="*/ 6100930 h 6858000"/>
              <a:gd name="connsiteX120" fmla="*/ 1757084 w 12192001"/>
              <a:gd name="connsiteY120" fmla="*/ 6089072 h 6858000"/>
              <a:gd name="connsiteX121" fmla="*/ 1748310 w 12192001"/>
              <a:gd name="connsiteY121" fmla="*/ 6080275 h 6858000"/>
              <a:gd name="connsiteX122" fmla="*/ 1736484 w 12192001"/>
              <a:gd name="connsiteY122" fmla="*/ 6077214 h 6858000"/>
              <a:gd name="connsiteX123" fmla="*/ 539751 w 12192001"/>
              <a:gd name="connsiteY123" fmla="*/ 6066504 h 6858000"/>
              <a:gd name="connsiteX124" fmla="*/ 630927 w 12192001"/>
              <a:gd name="connsiteY124" fmla="*/ 6208797 h 6858000"/>
              <a:gd name="connsiteX125" fmla="*/ 630927 w 12192001"/>
              <a:gd name="connsiteY125" fmla="*/ 6312073 h 6858000"/>
              <a:gd name="connsiteX126" fmla="*/ 681284 w 12192001"/>
              <a:gd name="connsiteY126" fmla="*/ 6312073 h 6858000"/>
              <a:gd name="connsiteX127" fmla="*/ 681284 w 12192001"/>
              <a:gd name="connsiteY127" fmla="*/ 6209179 h 6858000"/>
              <a:gd name="connsiteX128" fmla="*/ 772841 w 12192001"/>
              <a:gd name="connsiteY128" fmla="*/ 6066504 h 6858000"/>
              <a:gd name="connsiteX129" fmla="*/ 714855 w 12192001"/>
              <a:gd name="connsiteY129" fmla="*/ 6066504 h 6858000"/>
              <a:gd name="connsiteX130" fmla="*/ 657250 w 12192001"/>
              <a:gd name="connsiteY130" fmla="*/ 6163661 h 6858000"/>
              <a:gd name="connsiteX131" fmla="*/ 598501 w 12192001"/>
              <a:gd name="connsiteY131" fmla="*/ 6066504 h 6858000"/>
              <a:gd name="connsiteX132" fmla="*/ 539751 w 12192001"/>
              <a:gd name="connsiteY132" fmla="*/ 6066504 h 6858000"/>
              <a:gd name="connsiteX133" fmla="*/ 1235588 w 12192001"/>
              <a:gd name="connsiteY133" fmla="*/ 6062679 h 6858000"/>
              <a:gd name="connsiteX134" fmla="*/ 1176076 w 12192001"/>
              <a:gd name="connsiteY134" fmla="*/ 6074919 h 6858000"/>
              <a:gd name="connsiteX135" fmla="*/ 1128008 w 12192001"/>
              <a:gd name="connsiteY135" fmla="*/ 6120438 h 6858000"/>
              <a:gd name="connsiteX136" fmla="*/ 1111985 w 12192001"/>
              <a:gd name="connsiteY136" fmla="*/ 6188524 h 6858000"/>
              <a:gd name="connsiteX137" fmla="*/ 1126482 w 12192001"/>
              <a:gd name="connsiteY137" fmla="*/ 6253932 h 6858000"/>
              <a:gd name="connsiteX138" fmla="*/ 1169972 w 12192001"/>
              <a:gd name="connsiteY138" fmla="*/ 6300215 h 6858000"/>
              <a:gd name="connsiteX139" fmla="*/ 1238258 w 12192001"/>
              <a:gd name="connsiteY139" fmla="*/ 6316281 h 6858000"/>
              <a:gd name="connsiteX140" fmla="*/ 1298916 w 12192001"/>
              <a:gd name="connsiteY140" fmla="*/ 6304806 h 6858000"/>
              <a:gd name="connsiteX141" fmla="*/ 1344694 w 12192001"/>
              <a:gd name="connsiteY141" fmla="*/ 6278030 h 6858000"/>
              <a:gd name="connsiteX142" fmla="*/ 1344694 w 12192001"/>
              <a:gd name="connsiteY142" fmla="*/ 6180491 h 6858000"/>
              <a:gd name="connsiteX143" fmla="*/ 1236351 w 12192001"/>
              <a:gd name="connsiteY143" fmla="*/ 6180491 h 6858000"/>
              <a:gd name="connsiteX144" fmla="*/ 1236351 w 12192001"/>
              <a:gd name="connsiteY144" fmla="*/ 6221802 h 6858000"/>
              <a:gd name="connsiteX145" fmla="*/ 1293956 w 12192001"/>
              <a:gd name="connsiteY145" fmla="*/ 6221802 h 6858000"/>
              <a:gd name="connsiteX146" fmla="*/ 1293956 w 12192001"/>
              <a:gd name="connsiteY146" fmla="*/ 6252785 h 6858000"/>
              <a:gd name="connsiteX147" fmla="*/ 1266870 w 12192001"/>
              <a:gd name="connsiteY147" fmla="*/ 6267702 h 6858000"/>
              <a:gd name="connsiteX148" fmla="*/ 1234825 w 12192001"/>
              <a:gd name="connsiteY148" fmla="*/ 6273823 h 6858000"/>
              <a:gd name="connsiteX149" fmla="*/ 1183324 w 12192001"/>
              <a:gd name="connsiteY149" fmla="*/ 6252020 h 6858000"/>
              <a:gd name="connsiteX150" fmla="*/ 1163487 w 12192001"/>
              <a:gd name="connsiteY150" fmla="*/ 6186611 h 6858000"/>
              <a:gd name="connsiteX151" fmla="*/ 1182943 w 12192001"/>
              <a:gd name="connsiteY151" fmla="*/ 6125410 h 6858000"/>
              <a:gd name="connsiteX152" fmla="*/ 1235588 w 12192001"/>
              <a:gd name="connsiteY152" fmla="*/ 6104755 h 6858000"/>
              <a:gd name="connsiteX153" fmla="*/ 1271830 w 12192001"/>
              <a:gd name="connsiteY153" fmla="*/ 6115465 h 6858000"/>
              <a:gd name="connsiteX154" fmla="*/ 1291667 w 12192001"/>
              <a:gd name="connsiteY154" fmla="*/ 6143771 h 6858000"/>
              <a:gd name="connsiteX155" fmla="*/ 1341642 w 12192001"/>
              <a:gd name="connsiteY155" fmla="*/ 6134590 h 6858000"/>
              <a:gd name="connsiteX156" fmla="*/ 1308071 w 12192001"/>
              <a:gd name="connsiteY156" fmla="*/ 6081805 h 6858000"/>
              <a:gd name="connsiteX157" fmla="*/ 1235588 w 12192001"/>
              <a:gd name="connsiteY157" fmla="*/ 6062679 h 6858000"/>
              <a:gd name="connsiteX158" fmla="*/ 1 w 12192001"/>
              <a:gd name="connsiteY158" fmla="*/ 2068051 h 6858000"/>
              <a:gd name="connsiteX159" fmla="*/ 1 w 12192001"/>
              <a:gd name="connsiteY159" fmla="*/ 2296650 h 6858000"/>
              <a:gd name="connsiteX160" fmla="*/ 179925 w 12192001"/>
              <a:gd name="connsiteY160" fmla="*/ 2182351 h 6858000"/>
              <a:gd name="connsiteX161" fmla="*/ 0 w 12192001"/>
              <a:gd name="connsiteY161" fmla="*/ 0 h 6858000"/>
              <a:gd name="connsiteX162" fmla="*/ 12192001 w 12192001"/>
              <a:gd name="connsiteY162" fmla="*/ 0 h 6858000"/>
              <a:gd name="connsiteX163" fmla="*/ 12192001 w 12192001"/>
              <a:gd name="connsiteY163" fmla="*/ 6858000 h 6858000"/>
              <a:gd name="connsiteX164" fmla="*/ 0 w 12192001"/>
              <a:gd name="connsiteY16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2192001" h="6858000">
                <a:moveTo>
                  <a:pt x="1451893" y="6168633"/>
                </a:moveTo>
                <a:cubicBezTo>
                  <a:pt x="1464482" y="6168633"/>
                  <a:pt x="1474782" y="6173223"/>
                  <a:pt x="1483175" y="6182786"/>
                </a:cubicBezTo>
                <a:cubicBezTo>
                  <a:pt x="1491568" y="6191966"/>
                  <a:pt x="1496146" y="6205354"/>
                  <a:pt x="1496146" y="6222949"/>
                </a:cubicBezTo>
                <a:cubicBezTo>
                  <a:pt x="1496146" y="6240545"/>
                  <a:pt x="1491568" y="6254315"/>
                  <a:pt x="1483175" y="6263877"/>
                </a:cubicBezTo>
                <a:cubicBezTo>
                  <a:pt x="1474782" y="6273058"/>
                  <a:pt x="1464482" y="6277648"/>
                  <a:pt x="1451893" y="6277648"/>
                </a:cubicBezTo>
                <a:cubicBezTo>
                  <a:pt x="1439685" y="6277648"/>
                  <a:pt x="1429003" y="6273058"/>
                  <a:pt x="1420611" y="6263877"/>
                </a:cubicBezTo>
                <a:cubicBezTo>
                  <a:pt x="1412218" y="6254315"/>
                  <a:pt x="1408022" y="6240927"/>
                  <a:pt x="1408022" y="6223332"/>
                </a:cubicBezTo>
                <a:cubicBezTo>
                  <a:pt x="1408022" y="6205736"/>
                  <a:pt x="1412218" y="6191966"/>
                  <a:pt x="1420611" y="6182786"/>
                </a:cubicBezTo>
                <a:cubicBezTo>
                  <a:pt x="1429003" y="6173223"/>
                  <a:pt x="1439685" y="6168633"/>
                  <a:pt x="1451893" y="6168633"/>
                </a:cubicBezTo>
                <a:close/>
                <a:moveTo>
                  <a:pt x="819002" y="6168633"/>
                </a:moveTo>
                <a:cubicBezTo>
                  <a:pt x="831209" y="6168633"/>
                  <a:pt x="841891" y="6173223"/>
                  <a:pt x="850284" y="6182786"/>
                </a:cubicBezTo>
                <a:cubicBezTo>
                  <a:pt x="858677" y="6191966"/>
                  <a:pt x="862873" y="6205354"/>
                  <a:pt x="862873" y="6222949"/>
                </a:cubicBezTo>
                <a:cubicBezTo>
                  <a:pt x="862873" y="6240545"/>
                  <a:pt x="858677" y="6254315"/>
                  <a:pt x="850284" y="6263877"/>
                </a:cubicBezTo>
                <a:cubicBezTo>
                  <a:pt x="841891" y="6273058"/>
                  <a:pt x="831209" y="6277648"/>
                  <a:pt x="819002" y="6277648"/>
                </a:cubicBezTo>
                <a:cubicBezTo>
                  <a:pt x="806412" y="6277648"/>
                  <a:pt x="795731" y="6273058"/>
                  <a:pt x="787338" y="6263877"/>
                </a:cubicBezTo>
                <a:cubicBezTo>
                  <a:pt x="778945" y="6254315"/>
                  <a:pt x="774749" y="6240927"/>
                  <a:pt x="774749" y="6223332"/>
                </a:cubicBezTo>
                <a:cubicBezTo>
                  <a:pt x="774749" y="6205736"/>
                  <a:pt x="778945" y="6191966"/>
                  <a:pt x="787338" y="6182786"/>
                </a:cubicBezTo>
                <a:cubicBezTo>
                  <a:pt x="795731" y="6173223"/>
                  <a:pt x="806412" y="6168633"/>
                  <a:pt x="819002" y="6168633"/>
                </a:cubicBezTo>
                <a:close/>
                <a:moveTo>
                  <a:pt x="1538491" y="6134208"/>
                </a:moveTo>
                <a:cubicBezTo>
                  <a:pt x="1538491" y="6134208"/>
                  <a:pt x="1538491" y="6134208"/>
                  <a:pt x="1611355" y="6312073"/>
                </a:cubicBezTo>
                <a:lnTo>
                  <a:pt x="1654082" y="6312073"/>
                </a:lnTo>
                <a:cubicBezTo>
                  <a:pt x="1654082" y="6312073"/>
                  <a:pt x="1654082" y="6312073"/>
                  <a:pt x="1725802" y="6134208"/>
                </a:cubicBezTo>
                <a:cubicBezTo>
                  <a:pt x="1725802" y="6134208"/>
                  <a:pt x="1725802" y="6134208"/>
                  <a:pt x="1676972" y="6134208"/>
                </a:cubicBezTo>
                <a:cubicBezTo>
                  <a:pt x="1676972" y="6134208"/>
                  <a:pt x="1676972" y="6134208"/>
                  <a:pt x="1642637" y="6225244"/>
                </a:cubicBezTo>
                <a:cubicBezTo>
                  <a:pt x="1640730" y="6230217"/>
                  <a:pt x="1638823" y="6235189"/>
                  <a:pt x="1637297" y="6240162"/>
                </a:cubicBezTo>
                <a:cubicBezTo>
                  <a:pt x="1636534" y="6242457"/>
                  <a:pt x="1635008" y="6247430"/>
                  <a:pt x="1632337" y="6255462"/>
                </a:cubicBezTo>
                <a:cubicBezTo>
                  <a:pt x="1632337" y="6255462"/>
                  <a:pt x="1632337" y="6255462"/>
                  <a:pt x="1622800" y="6225244"/>
                </a:cubicBezTo>
                <a:cubicBezTo>
                  <a:pt x="1622800" y="6225244"/>
                  <a:pt x="1622800" y="6225244"/>
                  <a:pt x="1588466" y="6134208"/>
                </a:cubicBezTo>
                <a:cubicBezTo>
                  <a:pt x="1588466" y="6134208"/>
                  <a:pt x="1588466" y="6134208"/>
                  <a:pt x="1538491" y="6134208"/>
                </a:cubicBezTo>
                <a:close/>
                <a:moveTo>
                  <a:pt x="927345" y="6134208"/>
                </a:moveTo>
                <a:cubicBezTo>
                  <a:pt x="927345" y="6134208"/>
                  <a:pt x="927345" y="6134208"/>
                  <a:pt x="927345" y="6246665"/>
                </a:cubicBezTo>
                <a:cubicBezTo>
                  <a:pt x="927345" y="6263495"/>
                  <a:pt x="929633" y="6276500"/>
                  <a:pt x="933830" y="6286063"/>
                </a:cubicBezTo>
                <a:cubicBezTo>
                  <a:pt x="938408" y="6295625"/>
                  <a:pt x="945275" y="6302893"/>
                  <a:pt x="954812" y="6308248"/>
                </a:cubicBezTo>
                <a:cubicBezTo>
                  <a:pt x="964349" y="6313603"/>
                  <a:pt x="975412" y="6315898"/>
                  <a:pt x="987620" y="6315898"/>
                </a:cubicBezTo>
                <a:cubicBezTo>
                  <a:pt x="999446" y="6315898"/>
                  <a:pt x="1010509" y="6313221"/>
                  <a:pt x="1021191" y="6307866"/>
                </a:cubicBezTo>
                <a:cubicBezTo>
                  <a:pt x="1031873" y="6302511"/>
                  <a:pt x="1040647" y="6294860"/>
                  <a:pt x="1047132" y="6285680"/>
                </a:cubicBezTo>
                <a:cubicBezTo>
                  <a:pt x="1047132" y="6285680"/>
                  <a:pt x="1047132" y="6285680"/>
                  <a:pt x="1047132" y="6312073"/>
                </a:cubicBezTo>
                <a:lnTo>
                  <a:pt x="1091767" y="6312073"/>
                </a:lnTo>
                <a:cubicBezTo>
                  <a:pt x="1091767" y="6312073"/>
                  <a:pt x="1091767" y="6312073"/>
                  <a:pt x="1091767" y="6134208"/>
                </a:cubicBezTo>
                <a:cubicBezTo>
                  <a:pt x="1091767" y="6134208"/>
                  <a:pt x="1091767" y="6134208"/>
                  <a:pt x="1043699" y="6134208"/>
                </a:cubicBezTo>
                <a:cubicBezTo>
                  <a:pt x="1043699" y="6134208"/>
                  <a:pt x="1043699" y="6134208"/>
                  <a:pt x="1043699" y="6209179"/>
                </a:cubicBezTo>
                <a:cubicBezTo>
                  <a:pt x="1043699" y="6234807"/>
                  <a:pt x="1042554" y="6250872"/>
                  <a:pt x="1040265" y="6257375"/>
                </a:cubicBezTo>
                <a:cubicBezTo>
                  <a:pt x="1037977" y="6263877"/>
                  <a:pt x="1033399" y="6269232"/>
                  <a:pt x="1026913" y="6273823"/>
                </a:cubicBezTo>
                <a:cubicBezTo>
                  <a:pt x="1020428" y="6278030"/>
                  <a:pt x="1013180" y="6280325"/>
                  <a:pt x="1005169" y="6280325"/>
                </a:cubicBezTo>
                <a:cubicBezTo>
                  <a:pt x="997920" y="6280325"/>
                  <a:pt x="992198" y="6278413"/>
                  <a:pt x="987620" y="6275353"/>
                </a:cubicBezTo>
                <a:cubicBezTo>
                  <a:pt x="982661" y="6271910"/>
                  <a:pt x="979609" y="6267702"/>
                  <a:pt x="977701" y="6261965"/>
                </a:cubicBezTo>
                <a:cubicBezTo>
                  <a:pt x="976175" y="6256227"/>
                  <a:pt x="975031" y="6240927"/>
                  <a:pt x="975031" y="6216064"/>
                </a:cubicBezTo>
                <a:cubicBezTo>
                  <a:pt x="975031" y="6216064"/>
                  <a:pt x="975031" y="6216064"/>
                  <a:pt x="975031" y="6134208"/>
                </a:cubicBezTo>
                <a:cubicBezTo>
                  <a:pt x="975031" y="6134208"/>
                  <a:pt x="975031" y="6134208"/>
                  <a:pt x="927345" y="6134208"/>
                </a:cubicBezTo>
                <a:close/>
                <a:moveTo>
                  <a:pt x="1451893" y="6130383"/>
                </a:moveTo>
                <a:cubicBezTo>
                  <a:pt x="1433963" y="6130383"/>
                  <a:pt x="1417940" y="6134208"/>
                  <a:pt x="1403825" y="6141858"/>
                </a:cubicBezTo>
                <a:cubicBezTo>
                  <a:pt x="1389710" y="6149508"/>
                  <a:pt x="1378265" y="6160601"/>
                  <a:pt x="1370636" y="6175136"/>
                </a:cubicBezTo>
                <a:cubicBezTo>
                  <a:pt x="1362624" y="6190054"/>
                  <a:pt x="1358809" y="6204971"/>
                  <a:pt x="1358809" y="6220654"/>
                </a:cubicBezTo>
                <a:cubicBezTo>
                  <a:pt x="1358809" y="6240927"/>
                  <a:pt x="1362624" y="6258522"/>
                  <a:pt x="1370636" y="6272675"/>
                </a:cubicBezTo>
                <a:cubicBezTo>
                  <a:pt x="1378265" y="6286828"/>
                  <a:pt x="1389710" y="6297538"/>
                  <a:pt x="1404970" y="6305188"/>
                </a:cubicBezTo>
                <a:cubicBezTo>
                  <a:pt x="1419848" y="6312456"/>
                  <a:pt x="1435489" y="6315898"/>
                  <a:pt x="1452274" y="6315898"/>
                </a:cubicBezTo>
                <a:cubicBezTo>
                  <a:pt x="1478978" y="6315898"/>
                  <a:pt x="1501105" y="6307101"/>
                  <a:pt x="1518653" y="6289505"/>
                </a:cubicBezTo>
                <a:cubicBezTo>
                  <a:pt x="1536202" y="6271910"/>
                  <a:pt x="1544976" y="6249725"/>
                  <a:pt x="1544976" y="6222567"/>
                </a:cubicBezTo>
                <a:cubicBezTo>
                  <a:pt x="1544976" y="6196174"/>
                  <a:pt x="1536583" y="6173988"/>
                  <a:pt x="1519035" y="6156393"/>
                </a:cubicBezTo>
                <a:cubicBezTo>
                  <a:pt x="1501486" y="6139180"/>
                  <a:pt x="1478978" y="6130383"/>
                  <a:pt x="1451893" y="6130383"/>
                </a:cubicBezTo>
                <a:close/>
                <a:moveTo>
                  <a:pt x="818620" y="6130383"/>
                </a:moveTo>
                <a:cubicBezTo>
                  <a:pt x="801072" y="6130383"/>
                  <a:pt x="785049" y="6134208"/>
                  <a:pt x="770552" y="6141858"/>
                </a:cubicBezTo>
                <a:cubicBezTo>
                  <a:pt x="756437" y="6149508"/>
                  <a:pt x="745374" y="6160601"/>
                  <a:pt x="737363" y="6175136"/>
                </a:cubicBezTo>
                <a:cubicBezTo>
                  <a:pt x="729733" y="6190054"/>
                  <a:pt x="725918" y="6204971"/>
                  <a:pt x="725918" y="6220654"/>
                </a:cubicBezTo>
                <a:cubicBezTo>
                  <a:pt x="725918" y="6240927"/>
                  <a:pt x="729733" y="6258522"/>
                  <a:pt x="737363" y="6272675"/>
                </a:cubicBezTo>
                <a:cubicBezTo>
                  <a:pt x="745374" y="6286828"/>
                  <a:pt x="756819" y="6297538"/>
                  <a:pt x="771697" y="6305188"/>
                </a:cubicBezTo>
                <a:cubicBezTo>
                  <a:pt x="786575" y="6312456"/>
                  <a:pt x="802597" y="6315898"/>
                  <a:pt x="819002" y="6315898"/>
                </a:cubicBezTo>
                <a:cubicBezTo>
                  <a:pt x="845706" y="6315898"/>
                  <a:pt x="867832" y="6307101"/>
                  <a:pt x="885381" y="6289505"/>
                </a:cubicBezTo>
                <a:cubicBezTo>
                  <a:pt x="903311" y="6271910"/>
                  <a:pt x="912085" y="6249725"/>
                  <a:pt x="912085" y="6222567"/>
                </a:cubicBezTo>
                <a:cubicBezTo>
                  <a:pt x="912085" y="6196174"/>
                  <a:pt x="903311" y="6173988"/>
                  <a:pt x="885762" y="6156393"/>
                </a:cubicBezTo>
                <a:cubicBezTo>
                  <a:pt x="868214" y="6139180"/>
                  <a:pt x="846087" y="6130383"/>
                  <a:pt x="818620" y="6130383"/>
                </a:cubicBezTo>
                <a:close/>
                <a:moveTo>
                  <a:pt x="1729999" y="6092132"/>
                </a:moveTo>
                <a:cubicBezTo>
                  <a:pt x="1729999" y="6092132"/>
                  <a:pt x="1729999" y="6092132"/>
                  <a:pt x="1734576" y="6092132"/>
                </a:cubicBezTo>
                <a:cubicBezTo>
                  <a:pt x="1736865" y="6092132"/>
                  <a:pt x="1738010" y="6092132"/>
                  <a:pt x="1738773" y="6092515"/>
                </a:cubicBezTo>
                <a:cubicBezTo>
                  <a:pt x="1739536" y="6092897"/>
                  <a:pt x="1740299" y="6093280"/>
                  <a:pt x="1740680" y="6093662"/>
                </a:cubicBezTo>
                <a:cubicBezTo>
                  <a:pt x="1741062" y="6094427"/>
                  <a:pt x="1741443" y="6095192"/>
                  <a:pt x="1741443" y="6095957"/>
                </a:cubicBezTo>
                <a:cubicBezTo>
                  <a:pt x="1741443" y="6097105"/>
                  <a:pt x="1741062" y="6097870"/>
                  <a:pt x="1739917" y="6098635"/>
                </a:cubicBezTo>
                <a:cubicBezTo>
                  <a:pt x="1739154" y="6099400"/>
                  <a:pt x="1737628" y="6099782"/>
                  <a:pt x="1734958" y="6099782"/>
                </a:cubicBezTo>
                <a:cubicBezTo>
                  <a:pt x="1734958" y="6099782"/>
                  <a:pt x="1734958" y="6099782"/>
                  <a:pt x="1729999" y="6099782"/>
                </a:cubicBezTo>
                <a:close/>
                <a:moveTo>
                  <a:pt x="1725802" y="6088690"/>
                </a:moveTo>
                <a:cubicBezTo>
                  <a:pt x="1725802" y="6088690"/>
                  <a:pt x="1725802" y="6088690"/>
                  <a:pt x="1725802" y="6114318"/>
                </a:cubicBezTo>
                <a:lnTo>
                  <a:pt x="1729999" y="6114318"/>
                </a:lnTo>
                <a:cubicBezTo>
                  <a:pt x="1729999" y="6114318"/>
                  <a:pt x="1729999" y="6114318"/>
                  <a:pt x="1729999" y="6103225"/>
                </a:cubicBezTo>
                <a:cubicBezTo>
                  <a:pt x="1729999" y="6103225"/>
                  <a:pt x="1729999" y="6103225"/>
                  <a:pt x="1732288" y="6103225"/>
                </a:cubicBezTo>
                <a:cubicBezTo>
                  <a:pt x="1733813" y="6103225"/>
                  <a:pt x="1734958" y="6103607"/>
                  <a:pt x="1735721" y="6104372"/>
                </a:cubicBezTo>
                <a:cubicBezTo>
                  <a:pt x="1736865" y="6105137"/>
                  <a:pt x="1738391" y="6107050"/>
                  <a:pt x="1740299" y="6110110"/>
                </a:cubicBezTo>
                <a:cubicBezTo>
                  <a:pt x="1740299" y="6110110"/>
                  <a:pt x="1740299" y="6110110"/>
                  <a:pt x="1742588" y="6114318"/>
                </a:cubicBezTo>
                <a:cubicBezTo>
                  <a:pt x="1742588" y="6114318"/>
                  <a:pt x="1742588" y="6114318"/>
                  <a:pt x="1747547" y="6114318"/>
                </a:cubicBezTo>
                <a:cubicBezTo>
                  <a:pt x="1747547" y="6114318"/>
                  <a:pt x="1747547" y="6114318"/>
                  <a:pt x="1744495" y="6109345"/>
                </a:cubicBezTo>
                <a:cubicBezTo>
                  <a:pt x="1742969" y="6106667"/>
                  <a:pt x="1741443" y="6105137"/>
                  <a:pt x="1740680" y="6103990"/>
                </a:cubicBezTo>
                <a:cubicBezTo>
                  <a:pt x="1739917" y="6103607"/>
                  <a:pt x="1739154" y="6103225"/>
                  <a:pt x="1738391" y="6102842"/>
                </a:cubicBezTo>
                <a:cubicBezTo>
                  <a:pt x="1740680" y="6102460"/>
                  <a:pt x="1742588" y="6101695"/>
                  <a:pt x="1743732" y="6100547"/>
                </a:cubicBezTo>
                <a:cubicBezTo>
                  <a:pt x="1745258" y="6099017"/>
                  <a:pt x="1745640" y="6097487"/>
                  <a:pt x="1745640" y="6095575"/>
                </a:cubicBezTo>
                <a:cubicBezTo>
                  <a:pt x="1745640" y="6094045"/>
                  <a:pt x="1745258" y="6092897"/>
                  <a:pt x="1744495" y="6091750"/>
                </a:cubicBezTo>
                <a:cubicBezTo>
                  <a:pt x="1743732" y="6090602"/>
                  <a:pt x="1742588" y="6089837"/>
                  <a:pt x="1741443" y="6089072"/>
                </a:cubicBezTo>
                <a:cubicBezTo>
                  <a:pt x="1739917" y="6088690"/>
                  <a:pt x="1737628" y="6088690"/>
                  <a:pt x="1734576" y="6088690"/>
                </a:cubicBezTo>
                <a:cubicBezTo>
                  <a:pt x="1734576" y="6088690"/>
                  <a:pt x="1734576" y="6088690"/>
                  <a:pt x="1725802" y="6088690"/>
                </a:cubicBezTo>
                <a:close/>
                <a:moveTo>
                  <a:pt x="1736484" y="6081040"/>
                </a:moveTo>
                <a:cubicBezTo>
                  <a:pt x="1739536" y="6081040"/>
                  <a:pt x="1742969" y="6082187"/>
                  <a:pt x="1746403" y="6083717"/>
                </a:cubicBezTo>
                <a:cubicBezTo>
                  <a:pt x="1749455" y="6085630"/>
                  <a:pt x="1752125" y="6087925"/>
                  <a:pt x="1753651" y="6090985"/>
                </a:cubicBezTo>
                <a:cubicBezTo>
                  <a:pt x="1755558" y="6094427"/>
                  <a:pt x="1756703" y="6097487"/>
                  <a:pt x="1756703" y="6100930"/>
                </a:cubicBezTo>
                <a:cubicBezTo>
                  <a:pt x="1756703" y="6104372"/>
                  <a:pt x="1755558" y="6107815"/>
                  <a:pt x="1753651" y="6110875"/>
                </a:cubicBezTo>
                <a:cubicBezTo>
                  <a:pt x="1752125" y="6113935"/>
                  <a:pt x="1749455" y="6116613"/>
                  <a:pt x="1746403" y="6118143"/>
                </a:cubicBezTo>
                <a:cubicBezTo>
                  <a:pt x="1743351" y="6120055"/>
                  <a:pt x="1739917" y="6120820"/>
                  <a:pt x="1736484" y="6120820"/>
                </a:cubicBezTo>
                <a:cubicBezTo>
                  <a:pt x="1733051" y="6120820"/>
                  <a:pt x="1729617" y="6120055"/>
                  <a:pt x="1726184" y="6118143"/>
                </a:cubicBezTo>
                <a:cubicBezTo>
                  <a:pt x="1723132" y="6116613"/>
                  <a:pt x="1720461" y="6113935"/>
                  <a:pt x="1718935" y="6110875"/>
                </a:cubicBezTo>
                <a:cubicBezTo>
                  <a:pt x="1717028" y="6107815"/>
                  <a:pt x="1716265" y="6104372"/>
                  <a:pt x="1716265" y="6100930"/>
                </a:cubicBezTo>
                <a:cubicBezTo>
                  <a:pt x="1716265" y="6097487"/>
                  <a:pt x="1717028" y="6094427"/>
                  <a:pt x="1718935" y="6090985"/>
                </a:cubicBezTo>
                <a:cubicBezTo>
                  <a:pt x="1720843" y="6087925"/>
                  <a:pt x="1723132" y="6085630"/>
                  <a:pt x="1726565" y="6083717"/>
                </a:cubicBezTo>
                <a:cubicBezTo>
                  <a:pt x="1729617" y="6082187"/>
                  <a:pt x="1733051" y="6081040"/>
                  <a:pt x="1736484" y="6081040"/>
                </a:cubicBezTo>
                <a:close/>
                <a:moveTo>
                  <a:pt x="1736484" y="6077214"/>
                </a:moveTo>
                <a:cubicBezTo>
                  <a:pt x="1732288" y="6077214"/>
                  <a:pt x="1728473" y="6078362"/>
                  <a:pt x="1724658" y="6080275"/>
                </a:cubicBezTo>
                <a:cubicBezTo>
                  <a:pt x="1720461" y="6082187"/>
                  <a:pt x="1717409" y="6085247"/>
                  <a:pt x="1715502" y="6089072"/>
                </a:cubicBezTo>
                <a:cubicBezTo>
                  <a:pt x="1713213" y="6092897"/>
                  <a:pt x="1712069" y="6096722"/>
                  <a:pt x="1712069" y="6100930"/>
                </a:cubicBezTo>
                <a:cubicBezTo>
                  <a:pt x="1712069" y="6105137"/>
                  <a:pt x="1713213" y="6108962"/>
                  <a:pt x="1715502" y="6112788"/>
                </a:cubicBezTo>
                <a:cubicBezTo>
                  <a:pt x="1717409" y="6116613"/>
                  <a:pt x="1720461" y="6119673"/>
                  <a:pt x="1724276" y="6121585"/>
                </a:cubicBezTo>
                <a:cubicBezTo>
                  <a:pt x="1728091" y="6123880"/>
                  <a:pt x="1732288" y="6124645"/>
                  <a:pt x="1736484" y="6124645"/>
                </a:cubicBezTo>
                <a:cubicBezTo>
                  <a:pt x="1740680" y="6124645"/>
                  <a:pt x="1744495" y="6123880"/>
                  <a:pt x="1748310" y="6121585"/>
                </a:cubicBezTo>
                <a:cubicBezTo>
                  <a:pt x="1752125" y="6119673"/>
                  <a:pt x="1755177" y="6116613"/>
                  <a:pt x="1757466" y="6112788"/>
                </a:cubicBezTo>
                <a:cubicBezTo>
                  <a:pt x="1759373" y="6108962"/>
                  <a:pt x="1760518" y="6105137"/>
                  <a:pt x="1760518" y="6100930"/>
                </a:cubicBezTo>
                <a:cubicBezTo>
                  <a:pt x="1760518" y="6096722"/>
                  <a:pt x="1759373" y="6092897"/>
                  <a:pt x="1757084" y="6089072"/>
                </a:cubicBezTo>
                <a:cubicBezTo>
                  <a:pt x="1755177" y="6085247"/>
                  <a:pt x="1752125" y="6082187"/>
                  <a:pt x="1748310" y="6080275"/>
                </a:cubicBezTo>
                <a:cubicBezTo>
                  <a:pt x="1744495" y="6078362"/>
                  <a:pt x="1740299" y="6077214"/>
                  <a:pt x="1736484" y="6077214"/>
                </a:cubicBezTo>
                <a:close/>
                <a:moveTo>
                  <a:pt x="539751" y="6066504"/>
                </a:moveTo>
                <a:cubicBezTo>
                  <a:pt x="539751" y="6066504"/>
                  <a:pt x="539751" y="6066504"/>
                  <a:pt x="630927" y="6208797"/>
                </a:cubicBezTo>
                <a:lnTo>
                  <a:pt x="630927" y="6312073"/>
                </a:lnTo>
                <a:cubicBezTo>
                  <a:pt x="630927" y="6312073"/>
                  <a:pt x="630927" y="6312073"/>
                  <a:pt x="681284" y="6312073"/>
                </a:cubicBezTo>
                <a:cubicBezTo>
                  <a:pt x="681284" y="6312073"/>
                  <a:pt x="681284" y="6312073"/>
                  <a:pt x="681284" y="6209179"/>
                </a:cubicBezTo>
                <a:cubicBezTo>
                  <a:pt x="681284" y="6209179"/>
                  <a:pt x="681284" y="6209179"/>
                  <a:pt x="772841" y="6066504"/>
                </a:cubicBezTo>
                <a:cubicBezTo>
                  <a:pt x="772841" y="6066504"/>
                  <a:pt x="772841" y="6066504"/>
                  <a:pt x="714855" y="6066504"/>
                </a:cubicBezTo>
                <a:cubicBezTo>
                  <a:pt x="714855" y="6066504"/>
                  <a:pt x="714855" y="6066504"/>
                  <a:pt x="657250" y="6163661"/>
                </a:cubicBezTo>
                <a:cubicBezTo>
                  <a:pt x="657250" y="6163661"/>
                  <a:pt x="657250" y="6163661"/>
                  <a:pt x="598501" y="6066504"/>
                </a:cubicBezTo>
                <a:cubicBezTo>
                  <a:pt x="598501" y="6066504"/>
                  <a:pt x="598501" y="6066504"/>
                  <a:pt x="539751" y="6066504"/>
                </a:cubicBezTo>
                <a:close/>
                <a:moveTo>
                  <a:pt x="1235588" y="6062679"/>
                </a:moveTo>
                <a:cubicBezTo>
                  <a:pt x="1211936" y="6062679"/>
                  <a:pt x="1191717" y="6066504"/>
                  <a:pt x="1176076" y="6074919"/>
                </a:cubicBezTo>
                <a:cubicBezTo>
                  <a:pt x="1155094" y="6085247"/>
                  <a:pt x="1139071" y="6100547"/>
                  <a:pt x="1128008" y="6120438"/>
                </a:cubicBezTo>
                <a:cubicBezTo>
                  <a:pt x="1117326" y="6140328"/>
                  <a:pt x="1111985" y="6162896"/>
                  <a:pt x="1111985" y="6188524"/>
                </a:cubicBezTo>
                <a:cubicBezTo>
                  <a:pt x="1111985" y="6212239"/>
                  <a:pt x="1116563" y="6234042"/>
                  <a:pt x="1126482" y="6253932"/>
                </a:cubicBezTo>
                <a:cubicBezTo>
                  <a:pt x="1136019" y="6273823"/>
                  <a:pt x="1150897" y="6289505"/>
                  <a:pt x="1169972" y="6300215"/>
                </a:cubicBezTo>
                <a:cubicBezTo>
                  <a:pt x="1189428" y="6310926"/>
                  <a:pt x="1212317" y="6316281"/>
                  <a:pt x="1238258" y="6316281"/>
                </a:cubicBezTo>
                <a:cubicBezTo>
                  <a:pt x="1258859" y="6316281"/>
                  <a:pt x="1279078" y="6312456"/>
                  <a:pt x="1298916" y="6304806"/>
                </a:cubicBezTo>
                <a:cubicBezTo>
                  <a:pt x="1319134" y="6297155"/>
                  <a:pt x="1334394" y="6288358"/>
                  <a:pt x="1344694" y="6278030"/>
                </a:cubicBezTo>
                <a:cubicBezTo>
                  <a:pt x="1344694" y="6278030"/>
                  <a:pt x="1344694" y="6278030"/>
                  <a:pt x="1344694" y="6180491"/>
                </a:cubicBezTo>
                <a:cubicBezTo>
                  <a:pt x="1344694" y="6180491"/>
                  <a:pt x="1344694" y="6180491"/>
                  <a:pt x="1236351" y="6180491"/>
                </a:cubicBezTo>
                <a:cubicBezTo>
                  <a:pt x="1236351" y="6180491"/>
                  <a:pt x="1236351" y="6180491"/>
                  <a:pt x="1236351" y="6221802"/>
                </a:cubicBezTo>
                <a:lnTo>
                  <a:pt x="1293956" y="6221802"/>
                </a:lnTo>
                <a:cubicBezTo>
                  <a:pt x="1293956" y="6221802"/>
                  <a:pt x="1293956" y="6221802"/>
                  <a:pt x="1293956" y="6252785"/>
                </a:cubicBezTo>
                <a:cubicBezTo>
                  <a:pt x="1286326" y="6258905"/>
                  <a:pt x="1277170" y="6263877"/>
                  <a:pt x="1266870" y="6267702"/>
                </a:cubicBezTo>
                <a:cubicBezTo>
                  <a:pt x="1256189" y="6271910"/>
                  <a:pt x="1245507" y="6273823"/>
                  <a:pt x="1234825" y="6273823"/>
                </a:cubicBezTo>
                <a:cubicBezTo>
                  <a:pt x="1213843" y="6273823"/>
                  <a:pt x="1196676" y="6266555"/>
                  <a:pt x="1183324" y="6252020"/>
                </a:cubicBezTo>
                <a:cubicBezTo>
                  <a:pt x="1170353" y="6237484"/>
                  <a:pt x="1163487" y="6215682"/>
                  <a:pt x="1163487" y="6186611"/>
                </a:cubicBezTo>
                <a:cubicBezTo>
                  <a:pt x="1163487" y="6159453"/>
                  <a:pt x="1169972" y="6139180"/>
                  <a:pt x="1182943" y="6125410"/>
                </a:cubicBezTo>
                <a:cubicBezTo>
                  <a:pt x="1195913" y="6111640"/>
                  <a:pt x="1213462" y="6104755"/>
                  <a:pt x="1235588" y="6104755"/>
                </a:cubicBezTo>
                <a:cubicBezTo>
                  <a:pt x="1250085" y="6104755"/>
                  <a:pt x="1262293" y="6108197"/>
                  <a:pt x="1271830" y="6115465"/>
                </a:cubicBezTo>
                <a:cubicBezTo>
                  <a:pt x="1281367" y="6122350"/>
                  <a:pt x="1287852" y="6131913"/>
                  <a:pt x="1291667" y="6143771"/>
                </a:cubicBezTo>
                <a:cubicBezTo>
                  <a:pt x="1291667" y="6143771"/>
                  <a:pt x="1291667" y="6143771"/>
                  <a:pt x="1341642" y="6134590"/>
                </a:cubicBezTo>
                <a:cubicBezTo>
                  <a:pt x="1336683" y="6112023"/>
                  <a:pt x="1325238" y="6094427"/>
                  <a:pt x="1308071" y="6081805"/>
                </a:cubicBezTo>
                <a:cubicBezTo>
                  <a:pt x="1290523" y="6068799"/>
                  <a:pt x="1266489" y="6062679"/>
                  <a:pt x="1235588" y="6062679"/>
                </a:cubicBezTo>
                <a:close/>
                <a:moveTo>
                  <a:pt x="1" y="2068051"/>
                </a:moveTo>
                <a:lnTo>
                  <a:pt x="1" y="2296650"/>
                </a:lnTo>
                <a:lnTo>
                  <a:pt x="179925" y="2182351"/>
                </a:lnTo>
                <a:close/>
                <a:moveTo>
                  <a:pt x="0" y="0"/>
                </a:moveTo>
                <a:lnTo>
                  <a:pt x="12192001" y="0"/>
                </a:lnTo>
                <a:lnTo>
                  <a:pt x="12192001" y="6858000"/>
                </a:lnTo>
                <a:lnTo>
                  <a:pt x="0" y="6858000"/>
                </a:lnTo>
                <a:close/>
              </a:path>
            </a:pathLst>
          </a:custGeom>
          <a:solidFill>
            <a:schemeClr val="bg2"/>
          </a:solidFill>
        </p:spPr>
        <p:txBody>
          <a:bodyPr wrap="square" lIns="72000" tIns="72000">
            <a:noAutofit/>
          </a:bodyPr>
          <a:lstStyle>
            <a:lvl1pPr marL="0" indent="0">
              <a:buNone/>
              <a:defRPr sz="1200">
                <a:solidFill>
                  <a:schemeClr val="tx1"/>
                </a:solidFill>
              </a:defRPr>
            </a:lvl1pPr>
          </a:lstStyle>
          <a:p>
            <a:r>
              <a:rPr lang="en-GB"/>
              <a:t>Click on frame and insert picture using the Insert tab, Pictures</a:t>
            </a:r>
          </a:p>
        </p:txBody>
      </p:sp>
      <p:sp>
        <p:nvSpPr>
          <p:cNvPr id="11" name="Subtitle Eyebrow">
            <a:extLst>
              <a:ext uri="{FF2B5EF4-FFF2-40B4-BE49-F238E27FC236}">
                <a16:creationId xmlns:a16="http://schemas.microsoft.com/office/drawing/2014/main" id="{6353DA2E-CA2A-43DA-B76E-D0614F193883}"/>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5" name="Footer Placeholder 4">
            <a:extLst>
              <a:ext uri="{FF2B5EF4-FFF2-40B4-BE49-F238E27FC236}">
                <a16:creationId xmlns:a16="http://schemas.microsoft.com/office/drawing/2014/main" id="{C2E40A74-D14B-4514-8A7A-82ABCE0387CE}"/>
              </a:ext>
            </a:extLst>
          </p:cNvPr>
          <p:cNvSpPr>
            <a:spLocks noGrp="1"/>
          </p:cNvSpPr>
          <p:nvPr>
            <p:ph type="ftr" sz="quarter" idx="11"/>
          </p:nvPr>
        </p:nvSpPr>
        <p:spPr>
          <a:xfrm>
            <a:off x="2770199" y="361364"/>
            <a:ext cx="3851709" cy="116100"/>
          </a:xfrm>
        </p:spPr>
        <p:txBody>
          <a:bodyPr/>
          <a:lstStyle>
            <a:lvl1pPr>
              <a:defRPr>
                <a:solidFill>
                  <a:schemeClr val="bg1"/>
                </a:solidFill>
              </a:defRPr>
            </a:lvl1pPr>
          </a:lstStyle>
          <a:p>
            <a:endParaRPr lang="en-GB"/>
          </a:p>
        </p:txBody>
      </p:sp>
      <p:sp>
        <p:nvSpPr>
          <p:cNvPr id="16" name="Slide Number Placeholder 5">
            <a:extLst>
              <a:ext uri="{FF2B5EF4-FFF2-40B4-BE49-F238E27FC236}">
                <a16:creationId xmlns:a16="http://schemas.microsoft.com/office/drawing/2014/main" id="{797666DE-7583-4F6C-9876-65F25BFCF5AF}"/>
              </a:ext>
            </a:extLst>
          </p:cNvPr>
          <p:cNvSpPr>
            <a:spLocks noGrp="1"/>
          </p:cNvSpPr>
          <p:nvPr>
            <p:ph type="sldNum" sz="quarter" idx="12"/>
          </p:nvPr>
        </p:nvSpPr>
        <p:spPr>
          <a:xfrm>
            <a:off x="2521800" y="361364"/>
            <a:ext cx="202500" cy="116100"/>
          </a:xfrm>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4260876224"/>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ACKGROUND Grapefruit">
    <p:bg>
      <p:bgPr>
        <a:solidFill>
          <a:schemeClr val="accent1"/>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30 May 2024</a:t>
            </a:fld>
            <a:endParaRPr lang="en-GB"/>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75268023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EHU Green">
    <p:bg bwMode="ltGray">
      <p:bgPr>
        <a:solidFill>
          <a:srgbClr val="008D9B"/>
        </a:solidFill>
        <a:effectLst/>
      </p:bgPr>
    </p:bg>
    <p:spTree>
      <p:nvGrpSpPr>
        <p:cNvPr id="1" name=""/>
        <p:cNvGrpSpPr/>
        <p:nvPr/>
      </p:nvGrpSpPr>
      <p:grpSpPr>
        <a:xfrm>
          <a:off x="0" y="0"/>
          <a:ext cx="0" cy="0"/>
          <a:chOff x="0" y="0"/>
          <a:chExt cx="0" cy="0"/>
        </a:xfrm>
      </p:grpSpPr>
      <p:pic>
        <p:nvPicPr>
          <p:cNvPr id="2" name="Picture 1" descr="Shape, icon&#10;&#10;Description automatically generated with medium confidence">
            <a:extLst>
              <a:ext uri="{FF2B5EF4-FFF2-40B4-BE49-F238E27FC236}">
                <a16:creationId xmlns:a16="http://schemas.microsoft.com/office/drawing/2014/main" id="{E8C32F2E-A2C6-1D41-A80E-DB1AB8788E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539"/>
          <a:stretch/>
        </p:blipFill>
        <p:spPr>
          <a:xfrm rot="5400000">
            <a:off x="5692440" y="1691941"/>
            <a:ext cx="2962489" cy="3940629"/>
          </a:xfrm>
          <a:prstGeom prst="rect">
            <a:avLst/>
          </a:prstGeom>
        </p:spPr>
      </p:pic>
      <p:pic>
        <p:nvPicPr>
          <p:cNvPr id="3" name="Picture 2" descr="Diagram&#10;&#10;Description automatically generated">
            <a:extLst>
              <a:ext uri="{FF2B5EF4-FFF2-40B4-BE49-F238E27FC236}">
                <a16:creationId xmlns:a16="http://schemas.microsoft.com/office/drawing/2014/main" id="{F4016259-F8B2-834F-BCB6-3E68A63364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16650" y="3572089"/>
            <a:ext cx="2774950" cy="861845"/>
          </a:xfrm>
          <a:prstGeom prst="rect">
            <a:avLst/>
          </a:prstGeom>
        </p:spPr>
      </p:pic>
    </p:spTree>
    <p:extLst>
      <p:ext uri="{BB962C8B-B14F-4D97-AF65-F5344CB8AC3E}">
        <p14:creationId xmlns:p14="http://schemas.microsoft.com/office/powerpoint/2010/main" val="32177399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ACKGROUND Plum">
    <p:bg>
      <p:bgPr>
        <a:solidFill>
          <a:schemeClr val="accent2"/>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30 May 2024</a:t>
            </a:fld>
            <a:endParaRPr lang="en-GB"/>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58773971"/>
      </p:ext>
    </p:extLst>
  </p:cSld>
  <p:clrMapOvr>
    <a:overrideClrMapping bg1="dk1" tx1="lt1" bg2="dk2" tx2="lt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ACKGROUND Blueberry">
    <p:bg>
      <p:bgPr>
        <a:solidFill>
          <a:schemeClr val="accent3"/>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30 May 2024</a:t>
            </a:fld>
            <a:endParaRPr lang="en-GB"/>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23829124"/>
      </p:ext>
    </p:extLst>
  </p:cSld>
  <p:clrMapOvr>
    <a:overrideClrMapping bg1="dk1" tx1="lt1" bg2="dk2" tx2="lt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ACKGROUND Avocado">
    <p:bg>
      <p:bgPr>
        <a:solidFill>
          <a:schemeClr val="accent4"/>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30 May 2024</a:t>
            </a:fld>
            <a:endParaRPr lang="en-GB"/>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860906759"/>
      </p:ext>
    </p:extLst>
  </p:cSld>
  <p:clrMapOvr>
    <a:overrideClrMapping bg1="dk1" tx1="lt1" bg2="dk2" tx2="lt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ACKGROUND Gray">
    <p:bg>
      <p:bgPr>
        <a:solidFill>
          <a:schemeClr val="accent5"/>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30 May 2024</a:t>
            </a:fld>
            <a:endParaRPr lang="en-GB"/>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499588943"/>
      </p:ext>
    </p:extLst>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ACKGROUND Pomegranate">
    <p:bg>
      <p:bgPr>
        <a:solidFill>
          <a:schemeClr val="accent6"/>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30 May 2024</a:t>
            </a:fld>
            <a:endParaRPr lang="en-GB"/>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4188855764"/>
      </p:ext>
    </p:extLst>
  </p:cSld>
  <p:clrMapOvr>
    <a:overrideClrMapping bg1="dk1" tx1="lt1" bg2="dk2" tx2="lt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ISPLAY Title Only">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A78E5AC6-0044-4D78-99C1-717509E22722}" type="datetime4">
              <a:rPr lang="en-GB" smtClean="0"/>
              <a:t>30 May 2024</a:t>
            </a:fld>
            <a:endParaRPr lang="en-GB"/>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1485000"/>
            <a:ext cx="4098600" cy="804600"/>
          </a:xfrm>
        </p:spPr>
        <p:txBody>
          <a:bodyPr/>
          <a:lstStyle/>
          <a:p>
            <a:r>
              <a:rPr lang="en-GB"/>
              <a:t>Click to add title</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9" name="Logo">
            <a:extLst>
              <a:ext uri="{FF2B5EF4-FFF2-40B4-BE49-F238E27FC236}">
                <a16:creationId xmlns:a16="http://schemas.microsoft.com/office/drawing/2014/main" id="{A5B96C5F-194D-42EE-8048-996C643AD70D}"/>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24824518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ISPLAY Title and Top Text ">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C99E0EC7-52FC-46E3-A9A5-60CCE854CAD9}" type="datetime4">
              <a:rPr lang="en-GB" smtClean="0"/>
              <a:t>30 May 2024</a:t>
            </a:fld>
            <a:endParaRPr lang="en-GB"/>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680400"/>
            <a:ext cx="4098600" cy="332100"/>
          </a:xfrm>
        </p:spPr>
        <p:txBody>
          <a:bodyPr/>
          <a:lstStyle/>
          <a:p>
            <a:r>
              <a:rPr lang="en-GB"/>
              <a:t>Click to add title</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9" name="Text Placeholder 8">
            <a:extLst>
              <a:ext uri="{FF2B5EF4-FFF2-40B4-BE49-F238E27FC236}">
                <a16:creationId xmlns:a16="http://schemas.microsoft.com/office/drawing/2014/main" id="{D176210D-BB15-4F94-BBD9-78DBA5A55E22}"/>
              </a:ext>
            </a:extLst>
          </p:cNvPr>
          <p:cNvSpPr>
            <a:spLocks noGrp="1"/>
          </p:cNvSpPr>
          <p:nvPr>
            <p:ph type="body" sz="quarter" idx="34" hasCustomPrompt="1"/>
          </p:nvPr>
        </p:nvSpPr>
        <p:spPr>
          <a:xfrm>
            <a:off x="405000" y="1012500"/>
            <a:ext cx="4098600" cy="483300"/>
          </a:xfrm>
        </p:spPr>
        <p:txBody>
          <a:body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p:txBody>
      </p:sp>
      <p:sp>
        <p:nvSpPr>
          <p:cNvPr id="10" name="Logo">
            <a:extLst>
              <a:ext uri="{FF2B5EF4-FFF2-40B4-BE49-F238E27FC236}">
                <a16:creationId xmlns:a16="http://schemas.microsoft.com/office/drawing/2014/main" id="{513A64FF-A7A1-4A75-B78B-C49F660B20B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18088664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IDEBAR Gradient">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C25432C-546C-4B94-94D2-CBD83D0F1276}" type="datetime4">
              <a:rPr lang="en-GB" smtClean="0"/>
              <a:t>30 May 2024</a:t>
            </a:fld>
            <a:endParaRPr lang="en-GB"/>
          </a:p>
        </p:txBody>
      </p:sp>
      <p:pic>
        <p:nvPicPr>
          <p:cNvPr id="20" name="Graphics">
            <a:extLst>
              <a:ext uri="{FF2B5EF4-FFF2-40B4-BE49-F238E27FC236}">
                <a16:creationId xmlns:a16="http://schemas.microsoft.com/office/drawing/2014/main" id="{E14E4409-3728-490A-AB72-0EEC9B1E53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bg1"/>
                </a:solidFill>
              </a:defRPr>
            </a:lvl1pPr>
          </a:lstStyle>
          <a:p>
            <a:r>
              <a:rPr lang="en-GB"/>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50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463225675"/>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IDEBAR Stone Gray">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AA227A8B-438B-40F9-BE80-A730A3920172}" type="datetime4">
              <a:rPr lang="en-GB" smtClean="0"/>
              <a:t>30 May 2024</a:t>
            </a:fld>
            <a:endParaRPr lang="en-GB"/>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tx1"/>
                </a:solidFill>
              </a:defRPr>
            </a:lvl1pPr>
          </a:lstStyle>
          <a:p>
            <a:r>
              <a:rPr lang="en-GB"/>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7700"/>
            <a:ext cx="1657800" cy="2440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724552612"/>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IDEBAR Grapefruit">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9595C688-6127-46A9-B815-9AEC323BA8F7}" type="datetime4">
              <a:rPr lang="en-GB" smtClean="0"/>
              <a:t>30 May 2024</a:t>
            </a:fld>
            <a:endParaRPr lang="en-GB"/>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bg1"/>
                </a:solidFill>
              </a:defRPr>
            </a:lvl1pPr>
          </a:lstStyle>
          <a:p>
            <a:r>
              <a:rPr lang="en-GB"/>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77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875537309"/>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EHU Blank">
    <p:bg bwMode="ltGray">
      <p:bgPr>
        <a:solidFill>
          <a:schemeClr val="bg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4016259-F8B2-834F-BCB6-3E68A63364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1850" y="3805769"/>
            <a:ext cx="2774950" cy="861845"/>
          </a:xfrm>
          <a:prstGeom prst="rect">
            <a:avLst/>
          </a:prstGeom>
        </p:spPr>
      </p:pic>
    </p:spTree>
    <p:extLst>
      <p:ext uri="{BB962C8B-B14F-4D97-AF65-F5344CB8AC3E}">
        <p14:creationId xmlns:p14="http://schemas.microsoft.com/office/powerpoint/2010/main" val="297863750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IDEBAR Plum">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BA3562DA-4B42-48F9-B4B2-94FECFDED708}" type="datetime4">
              <a:rPr lang="en-GB" smtClean="0"/>
              <a:t>30 May 2024</a:t>
            </a:fld>
            <a:endParaRPr lang="en-GB"/>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bg1"/>
                </a:solidFill>
              </a:defRPr>
            </a:lvl1pPr>
          </a:lstStyle>
          <a:p>
            <a:r>
              <a:rPr lang="en-GB"/>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77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903118252"/>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IDEBAR Blueberry">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AB44A5F2-D7C3-4E5F-BC14-7E4A5342BEC9}" type="datetime4">
              <a:rPr lang="en-GB" smtClean="0"/>
              <a:t>30 May 2024</a:t>
            </a:fld>
            <a:endParaRPr lang="en-GB"/>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bg1"/>
                </a:solidFill>
              </a:defRPr>
            </a:lvl1pPr>
          </a:lstStyle>
          <a:p>
            <a:r>
              <a:rPr lang="en-GB"/>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50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351071628"/>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IDEBAR Avocado">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858DDD02-2ED9-478F-A08B-038426985CFA}" type="datetime4">
              <a:rPr lang="en-GB" smtClean="0"/>
              <a:t>30 May 2024</a:t>
            </a:fld>
            <a:endParaRPr lang="en-GB"/>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350">
                <a:solidFill>
                  <a:schemeClr val="bg1"/>
                </a:solidFill>
              </a:defRPr>
            </a:lvl1pPr>
          </a:lstStyle>
          <a:p>
            <a:r>
              <a:rPr lang="en-GB"/>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50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553912287"/>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IDEBAR Pomegranate">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7190C225-6CEE-4BD8-B5A1-6D946D6C9859}" type="datetime4">
              <a:rPr lang="en-GB" smtClean="0"/>
              <a:t>30 May 2024</a:t>
            </a:fld>
            <a:endParaRPr lang="en-GB"/>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bg1"/>
                </a:solidFill>
              </a:defRPr>
            </a:lvl1pPr>
          </a:lstStyle>
          <a:p>
            <a:r>
              <a:rPr lang="en-GB"/>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50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604945627"/>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IDEBAR White">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AA227A8B-438B-40F9-BE80-A730A3920172}" type="datetime4">
              <a:rPr lang="en-GB" smtClean="0"/>
              <a:t>30 May 2024</a:t>
            </a:fld>
            <a:endParaRPr lang="en-GB"/>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tx1"/>
                </a:solidFill>
              </a:defRPr>
            </a:lvl1pPr>
          </a:lstStyle>
          <a:p>
            <a:r>
              <a:rPr lang="en-GB"/>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5000"/>
            <a:ext cx="1657800" cy="2440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9" name="Logo">
            <a:extLst>
              <a:ext uri="{FF2B5EF4-FFF2-40B4-BE49-F238E27FC236}">
                <a16:creationId xmlns:a16="http://schemas.microsoft.com/office/drawing/2014/main" id="{C4CEAEC9-C6E8-4603-9A68-2546ED10198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372965750"/>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AGENDA Gradient">
    <p:bg>
      <p:bgPr>
        <a:solidFill>
          <a:schemeClr val="accent1"/>
        </a:solidFill>
        <a:effectLst/>
      </p:bgPr>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07DB56A5-150E-4300-8632-8145ED4FFE84}"/>
              </a:ext>
            </a:extLst>
          </p:cNvPr>
          <p:cNvSpPr>
            <a:spLocks noGrp="1"/>
          </p:cNvSpPr>
          <p:nvPr>
            <p:ph type="dt" sz="half" idx="14"/>
          </p:nvPr>
        </p:nvSpPr>
        <p:spPr/>
        <p:txBody>
          <a:bodyPr/>
          <a:lstStyle/>
          <a:p>
            <a:fld id="{959590AC-AFC6-41DE-8F5B-59D0E345F912}" type="datetime4">
              <a:rPr lang="en-GB" smtClean="0"/>
              <a:t>30 May 2024</a:t>
            </a:fld>
            <a:endParaRPr lang="en-GB"/>
          </a:p>
        </p:txBody>
      </p:sp>
      <p:pic>
        <p:nvPicPr>
          <p:cNvPr id="8" name="Graphics">
            <a:extLst>
              <a:ext uri="{FF2B5EF4-FFF2-40B4-BE49-F238E27FC236}">
                <a16:creationId xmlns:a16="http://schemas.microsoft.com/office/drawing/2014/main" id="{982EFC19-DCF7-47B4-90B8-F8376BB24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Triangle 12">
            <a:extLst>
              <a:ext uri="{FF2B5EF4-FFF2-40B4-BE49-F238E27FC236}">
                <a16:creationId xmlns:a16="http://schemas.microsoft.com/office/drawing/2014/main" id="{2C9D78F1-90AC-4EC6-978E-0E947AAA3682}"/>
              </a:ext>
            </a:extLst>
          </p:cNvPr>
          <p:cNvSpPr/>
          <p:nvPr/>
        </p:nvSpPr>
        <p:spPr bwMode="white">
          <a:xfrm rot="5400000">
            <a:off x="-18252" y="1479606"/>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4" name="Freeform 1">
            <a:extLst>
              <a:ext uri="{FF2B5EF4-FFF2-40B4-BE49-F238E27FC236}">
                <a16:creationId xmlns:a16="http://schemas.microsoft.com/office/drawing/2014/main" id="{9727929E-A4E5-47D4-A218-62929DE13E46}"/>
              </a:ext>
            </a:extLst>
          </p:cNvPr>
          <p:cNvSpPr>
            <a:spLocks noChangeArrowheads="1"/>
          </p:cNvSpPr>
          <p:nvPr/>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3" name="Title 2">
            <a:extLst>
              <a:ext uri="{FF2B5EF4-FFF2-40B4-BE49-F238E27FC236}">
                <a16:creationId xmlns:a16="http://schemas.microsoft.com/office/drawing/2014/main" id="{82B3B4A0-C375-41A6-AA76-9E9EE3A791C0}"/>
              </a:ext>
            </a:extLst>
          </p:cNvPr>
          <p:cNvSpPr>
            <a:spLocks noGrp="1"/>
          </p:cNvSpPr>
          <p:nvPr>
            <p:ph type="title" hasCustomPrompt="1"/>
          </p:nvPr>
        </p:nvSpPr>
        <p:spPr bwMode="white">
          <a:xfrm>
            <a:off x="405000" y="1485000"/>
            <a:ext cx="1277100" cy="378000"/>
          </a:xfrm>
        </p:spPr>
        <p:txBody>
          <a:bodyPr/>
          <a:lstStyle>
            <a:lvl1pPr>
              <a:lnSpc>
                <a:spcPct val="90000"/>
              </a:lnSpc>
              <a:defRPr sz="1050" b="1">
                <a:solidFill>
                  <a:schemeClr val="tx1"/>
                </a:solidFill>
              </a:defRPr>
            </a:lvl1pPr>
          </a:lstStyle>
          <a:p>
            <a:r>
              <a:rPr lang="en-GB"/>
              <a:t>Click to add text</a:t>
            </a:r>
          </a:p>
        </p:txBody>
      </p:sp>
      <p:sp>
        <p:nvSpPr>
          <p:cNvPr id="9" name="Content Placeholder 8">
            <a:extLst>
              <a:ext uri="{FF2B5EF4-FFF2-40B4-BE49-F238E27FC236}">
                <a16:creationId xmlns:a16="http://schemas.microsoft.com/office/drawing/2014/main" id="{0EC2EF40-5B92-4B3B-8CB2-8D3105B5FF63}"/>
              </a:ext>
            </a:extLst>
          </p:cNvPr>
          <p:cNvSpPr>
            <a:spLocks noGrp="1"/>
          </p:cNvSpPr>
          <p:nvPr>
            <p:ph sz="quarter" idx="34"/>
          </p:nvPr>
        </p:nvSpPr>
        <p:spPr>
          <a:xfrm>
            <a:off x="1817100" y="1485000"/>
            <a:ext cx="4805363" cy="3291300"/>
          </a:xfrm>
        </p:spPr>
        <p:txBody>
          <a:bodyPr/>
          <a:lstStyle>
            <a:lvl1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1pPr>
            <a:lvl2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2pPr>
            <a:lvl3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3pPr>
            <a:lvl4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4pPr>
            <a:lvl5pPr marL="0" indent="0">
              <a:lnSpc>
                <a:spcPct val="100000"/>
              </a:lnSpc>
              <a:spcBef>
                <a:spcPts val="0"/>
              </a:spcBef>
              <a:spcAft>
                <a:spcPts val="675"/>
              </a:spcAft>
              <a:buFont typeface="Arial" panose="020B0604020202020204" pitchFamily="34" charset="0"/>
              <a:buChar char="​"/>
              <a:defRPr lang="en-US" sz="1800" kern="1200" dirty="0">
                <a:solidFill>
                  <a:schemeClr val="tx1"/>
                </a:solidFill>
                <a:latin typeface="+mj-lt"/>
                <a:ea typeface="+mn-ea"/>
                <a:cs typeface="+mn-cs"/>
              </a:defRPr>
            </a:lvl5pPr>
            <a:lvl6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6pPr>
            <a:lvl7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7pPr>
            <a:lvl8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8pPr>
            <a:lvl9pPr marL="0" indent="0">
              <a:lnSpc>
                <a:spcPct val="100000"/>
              </a:lnSpc>
              <a:spcBef>
                <a:spcPts val="0"/>
              </a:spcBef>
              <a:spcAft>
                <a:spcPts val="675"/>
              </a:spcAft>
              <a:buFont typeface="Arial" panose="020B0604020202020204" pitchFamily="34" charset="0"/>
              <a:buChar char="​"/>
              <a:defRPr lang="en-GB" sz="1800" kern="1200" noProof="0" dirty="0">
                <a:solidFill>
                  <a:schemeClr val="tx1"/>
                </a:solidFill>
                <a:latin typeface="+mj-lt"/>
                <a:ea typeface="+mn-ea"/>
                <a:cs typeface="+mn-cs"/>
              </a:defRPr>
            </a:lvl9pPr>
          </a:lstStyle>
          <a:p>
            <a:pPr lvl="0"/>
            <a:r>
              <a:rPr lang="en-US" noProof="0"/>
              <a:t>Click to edit Master text styles</a:t>
            </a:r>
          </a:p>
        </p:txBody>
      </p:sp>
      <p:sp>
        <p:nvSpPr>
          <p:cNvPr id="15" name="Subtitle Eyebrow">
            <a:extLst>
              <a:ext uri="{FF2B5EF4-FFF2-40B4-BE49-F238E27FC236}">
                <a16:creationId xmlns:a16="http://schemas.microsoft.com/office/drawing/2014/main" id="{A91DC13D-2EA4-4082-9151-CE0A741D485C}"/>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4" name="Footer Placeholder 3">
            <a:extLst>
              <a:ext uri="{FF2B5EF4-FFF2-40B4-BE49-F238E27FC236}">
                <a16:creationId xmlns:a16="http://schemas.microsoft.com/office/drawing/2014/main" id="{288FB421-4548-4778-8045-D6942F6FAC48}"/>
              </a:ext>
            </a:extLst>
          </p:cNvPr>
          <p:cNvSpPr>
            <a:spLocks noGrp="1"/>
          </p:cNvSpPr>
          <p:nvPr>
            <p:ph type="ftr" sz="quarter" idx="15"/>
          </p:nvPr>
        </p:nvSpPr>
        <p:spPr/>
        <p:txBody>
          <a:bodyPr/>
          <a:lstStyle>
            <a:lvl1pPr>
              <a:defRPr>
                <a:solidFill>
                  <a:schemeClr val="tx1"/>
                </a:solidFill>
              </a:defRPr>
            </a:lvl1pPr>
          </a:lstStyle>
          <a:p>
            <a:endParaRPr lang="en-GB"/>
          </a:p>
        </p:txBody>
      </p:sp>
      <p:sp>
        <p:nvSpPr>
          <p:cNvPr id="5" name="Slide Number Placeholder 4">
            <a:extLst>
              <a:ext uri="{FF2B5EF4-FFF2-40B4-BE49-F238E27FC236}">
                <a16:creationId xmlns:a16="http://schemas.microsoft.com/office/drawing/2014/main" id="{ABE20134-5CED-4679-9343-9E8948FDBEE5}"/>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05348814"/>
      </p:ext>
    </p:extLst>
  </p:cSld>
  <p:clrMapOvr>
    <a:overrideClrMapping bg1="dk1" tx1="lt1" bg2="dk2" tx2="lt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AGENDA White">
    <p:bg>
      <p:bgRef idx="1001">
        <a:schemeClr val="bg1"/>
      </p:bgRef>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E4824169-1D32-474F-95F5-C8446DFE01D4}"/>
              </a:ext>
            </a:extLst>
          </p:cNvPr>
          <p:cNvSpPr>
            <a:spLocks noGrp="1"/>
          </p:cNvSpPr>
          <p:nvPr>
            <p:ph type="dt" sz="half" idx="14"/>
          </p:nvPr>
        </p:nvSpPr>
        <p:spPr/>
        <p:txBody>
          <a:bodyPr/>
          <a:lstStyle/>
          <a:p>
            <a:fld id="{C0291165-AAE6-47F4-A735-B5AFD8598CD1}" type="datetime4">
              <a:rPr lang="en-GB" smtClean="0"/>
              <a:t>30 May 2024</a:t>
            </a:fld>
            <a:endParaRPr lang="en-GB"/>
          </a:p>
        </p:txBody>
      </p:sp>
      <p:sp>
        <p:nvSpPr>
          <p:cNvPr id="15" name="Background">
            <a:extLst>
              <a:ext uri="{FF2B5EF4-FFF2-40B4-BE49-F238E27FC236}">
                <a16:creationId xmlns:a16="http://schemas.microsoft.com/office/drawing/2014/main" id="{FA573E29-2D1C-47AA-B8F5-7BB92CEBBC4F}"/>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riangle 12">
            <a:extLst>
              <a:ext uri="{FF2B5EF4-FFF2-40B4-BE49-F238E27FC236}">
                <a16:creationId xmlns:a16="http://schemas.microsoft.com/office/drawing/2014/main" id="{2C9D78F1-90AC-4EC6-978E-0E947AAA3682}"/>
              </a:ext>
            </a:extLst>
          </p:cNvPr>
          <p:cNvSpPr/>
          <p:nvPr/>
        </p:nvSpPr>
        <p:spPr>
          <a:xfrm rot="5400000">
            <a:off x="-18252" y="1479606"/>
            <a:ext cx="171449" cy="1349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4" name="Freeform 1">
            <a:extLst>
              <a:ext uri="{FF2B5EF4-FFF2-40B4-BE49-F238E27FC236}">
                <a16:creationId xmlns:a16="http://schemas.microsoft.com/office/drawing/2014/main" id="{9727929E-A4E5-47D4-A218-62929DE13E46}"/>
              </a:ext>
            </a:extLst>
          </p:cNvPr>
          <p:cNvSpPr>
            <a:spLocks noChangeArrowheads="1"/>
          </p:cNvSpPr>
          <p:nvPr/>
        </p:nvSpPr>
        <p:spPr bwMode="auto">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noProof="0"/>
          </a:p>
        </p:txBody>
      </p:sp>
      <p:sp>
        <p:nvSpPr>
          <p:cNvPr id="3" name="Title 2">
            <a:extLst>
              <a:ext uri="{FF2B5EF4-FFF2-40B4-BE49-F238E27FC236}">
                <a16:creationId xmlns:a16="http://schemas.microsoft.com/office/drawing/2014/main" id="{82B3B4A0-C375-41A6-AA76-9E9EE3A791C0}"/>
              </a:ext>
            </a:extLst>
          </p:cNvPr>
          <p:cNvSpPr>
            <a:spLocks noGrp="1"/>
          </p:cNvSpPr>
          <p:nvPr>
            <p:ph type="title" hasCustomPrompt="1"/>
          </p:nvPr>
        </p:nvSpPr>
        <p:spPr>
          <a:xfrm>
            <a:off x="405000" y="1485000"/>
            <a:ext cx="1277100" cy="378000"/>
          </a:xfrm>
        </p:spPr>
        <p:txBody>
          <a:bodyPr/>
          <a:lstStyle>
            <a:lvl1pPr>
              <a:lnSpc>
                <a:spcPct val="90000"/>
              </a:lnSpc>
              <a:defRPr sz="1050" b="1">
                <a:solidFill>
                  <a:schemeClr val="tx1"/>
                </a:solidFill>
              </a:defRPr>
            </a:lvl1pPr>
          </a:lstStyle>
          <a:p>
            <a:r>
              <a:rPr lang="en-GB"/>
              <a:t>Click to add text</a:t>
            </a:r>
          </a:p>
        </p:txBody>
      </p:sp>
      <p:sp>
        <p:nvSpPr>
          <p:cNvPr id="11" name="Content Placeholder 8">
            <a:extLst>
              <a:ext uri="{FF2B5EF4-FFF2-40B4-BE49-F238E27FC236}">
                <a16:creationId xmlns:a16="http://schemas.microsoft.com/office/drawing/2014/main" id="{E3C6FA8D-3822-4741-9711-2FC758AFD38D}"/>
              </a:ext>
            </a:extLst>
          </p:cNvPr>
          <p:cNvSpPr>
            <a:spLocks noGrp="1"/>
          </p:cNvSpPr>
          <p:nvPr>
            <p:ph sz="quarter" idx="34"/>
          </p:nvPr>
        </p:nvSpPr>
        <p:spPr>
          <a:xfrm>
            <a:off x="1817100" y="1485000"/>
            <a:ext cx="4805363" cy="3291300"/>
          </a:xfrm>
        </p:spPr>
        <p:txBody>
          <a:bodyPr/>
          <a:lstStyle>
            <a:lvl1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1pPr>
            <a:lvl2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2pPr>
            <a:lvl3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3pPr>
            <a:lvl4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4pPr>
            <a:lvl5pPr marL="0" indent="0">
              <a:lnSpc>
                <a:spcPct val="100000"/>
              </a:lnSpc>
              <a:spcBef>
                <a:spcPts val="0"/>
              </a:spcBef>
              <a:spcAft>
                <a:spcPts val="675"/>
              </a:spcAft>
              <a:buFont typeface="Arial" panose="020B0604020202020204" pitchFamily="34" charset="0"/>
              <a:buChar char="​"/>
              <a:defRPr lang="en-US" sz="1800" kern="1200" dirty="0">
                <a:solidFill>
                  <a:schemeClr val="tx1"/>
                </a:solidFill>
                <a:latin typeface="+mj-lt"/>
                <a:ea typeface="+mn-ea"/>
                <a:cs typeface="+mn-cs"/>
              </a:defRPr>
            </a:lvl5pPr>
            <a:lvl6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6pPr>
            <a:lvl7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7pPr>
            <a:lvl8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8pPr>
            <a:lvl9pPr marL="0" indent="0">
              <a:lnSpc>
                <a:spcPct val="100000"/>
              </a:lnSpc>
              <a:spcBef>
                <a:spcPts val="0"/>
              </a:spcBef>
              <a:spcAft>
                <a:spcPts val="675"/>
              </a:spcAft>
              <a:buFont typeface="Arial" panose="020B0604020202020204" pitchFamily="34" charset="0"/>
              <a:buChar char="​"/>
              <a:defRPr lang="en-GB" sz="1800" kern="1200" noProof="0" dirty="0">
                <a:solidFill>
                  <a:schemeClr val="tx1"/>
                </a:solidFill>
                <a:latin typeface="+mj-lt"/>
                <a:ea typeface="+mn-ea"/>
                <a:cs typeface="+mn-cs"/>
              </a:defRPr>
            </a:lvl9pPr>
          </a:lstStyle>
          <a:p>
            <a:pPr lvl="0"/>
            <a:r>
              <a:rPr lang="en-US" noProof="0"/>
              <a:t>Click to edit Master text styles</a:t>
            </a:r>
          </a:p>
        </p:txBody>
      </p:sp>
      <p:sp>
        <p:nvSpPr>
          <p:cNvPr id="18" name="Subtitle Eyebrow">
            <a:extLst>
              <a:ext uri="{FF2B5EF4-FFF2-40B4-BE49-F238E27FC236}">
                <a16:creationId xmlns:a16="http://schemas.microsoft.com/office/drawing/2014/main" id="{FED1AE2F-9521-4E90-AF43-E8B699872DE2}"/>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4" name="Footer Placeholder 3">
            <a:extLst>
              <a:ext uri="{FF2B5EF4-FFF2-40B4-BE49-F238E27FC236}">
                <a16:creationId xmlns:a16="http://schemas.microsoft.com/office/drawing/2014/main" id="{159DB59C-70EA-4906-9C41-1B5D30C6BDA6}"/>
              </a:ext>
            </a:extLst>
          </p:cNvPr>
          <p:cNvSpPr>
            <a:spLocks noGrp="1"/>
          </p:cNvSpPr>
          <p:nvPr>
            <p:ph type="ftr" sz="quarter" idx="15"/>
          </p:nvPr>
        </p:nvSpPr>
        <p:spPr/>
        <p:txBody>
          <a:bodyPr/>
          <a:lstStyle/>
          <a:p>
            <a:endParaRPr lang="en-GB"/>
          </a:p>
        </p:txBody>
      </p:sp>
      <p:sp>
        <p:nvSpPr>
          <p:cNvPr id="5" name="Slide Number Placeholder 4">
            <a:extLst>
              <a:ext uri="{FF2B5EF4-FFF2-40B4-BE49-F238E27FC236}">
                <a16:creationId xmlns:a16="http://schemas.microsoft.com/office/drawing/2014/main" id="{0F311B38-98EE-4CDD-B3BF-43844DBBA15F}"/>
              </a:ext>
            </a:extLst>
          </p:cNvPr>
          <p:cNvSpPr>
            <a:spLocks noGrp="1"/>
          </p:cNvSpPr>
          <p:nvPr>
            <p:ph type="sldNum" sz="quarter" idx="16"/>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580477885"/>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IVIDER Gradient">
    <p:bg>
      <p:bgPr>
        <a:solidFill>
          <a:schemeClr val="accent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A70F102-654C-47C7-A601-E29FF62A2D14}"/>
              </a:ext>
            </a:extLst>
          </p:cNvPr>
          <p:cNvSpPr>
            <a:spLocks noGrp="1"/>
          </p:cNvSpPr>
          <p:nvPr>
            <p:ph type="dt" sz="half" idx="19"/>
          </p:nvPr>
        </p:nvSpPr>
        <p:spPr/>
        <p:txBody>
          <a:bodyPr/>
          <a:lstStyle/>
          <a:p>
            <a:fld id="{008D3BED-5966-4457-82FC-733931B90EF4}" type="datetime4">
              <a:rPr lang="en-GB" smtClean="0"/>
              <a:t>30 May 2024</a:t>
            </a:fld>
            <a:endParaRPr lang="en-GB"/>
          </a:p>
        </p:txBody>
      </p:sp>
      <p:pic>
        <p:nvPicPr>
          <p:cNvPr id="8" name="Graphics">
            <a:extLst>
              <a:ext uri="{FF2B5EF4-FFF2-40B4-BE49-F238E27FC236}">
                <a16:creationId xmlns:a16="http://schemas.microsoft.com/office/drawing/2014/main" id="{905757DC-09E7-48DE-927F-7D4D73FB0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a:t>Click to add title</a:t>
            </a:r>
            <a:endParaRPr lang="en-GB"/>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a:t>0</a:t>
            </a:r>
          </a:p>
        </p:txBody>
      </p:sp>
      <p:sp>
        <p:nvSpPr>
          <p:cNvPr id="6" name="Footer Placeholder 5">
            <a:extLst>
              <a:ext uri="{FF2B5EF4-FFF2-40B4-BE49-F238E27FC236}">
                <a16:creationId xmlns:a16="http://schemas.microsoft.com/office/drawing/2014/main" id="{800BC932-697C-4364-9A10-7835A1040E59}"/>
              </a:ext>
            </a:extLst>
          </p:cNvPr>
          <p:cNvSpPr>
            <a:spLocks noGrp="1"/>
          </p:cNvSpPr>
          <p:nvPr>
            <p:ph type="ftr" sz="quarter" idx="20"/>
          </p:nvPr>
        </p:nvSpPr>
        <p:spPr/>
        <p:txBody>
          <a:bodyPr/>
          <a:lstStyle>
            <a:lvl1pPr>
              <a:defRPr>
                <a:solidFill>
                  <a:schemeClr val="tx1"/>
                </a:solidFill>
              </a:defRPr>
            </a:lvl1pPr>
          </a:lstStyle>
          <a:p>
            <a:endParaRPr lang="en-GB"/>
          </a:p>
        </p:txBody>
      </p:sp>
      <p:sp>
        <p:nvSpPr>
          <p:cNvPr id="7" name="Slide Number Placeholder 6">
            <a:extLst>
              <a:ext uri="{FF2B5EF4-FFF2-40B4-BE49-F238E27FC236}">
                <a16:creationId xmlns:a16="http://schemas.microsoft.com/office/drawing/2014/main" id="{C0E87339-F771-404B-8875-6580BBB83288}"/>
              </a:ext>
            </a:extLst>
          </p:cNvPr>
          <p:cNvSpPr>
            <a:spLocks noGrp="1"/>
          </p:cNvSpPr>
          <p:nvPr>
            <p:ph type="sldNum" sz="quarter" idx="21"/>
          </p:nvPr>
        </p:nvSpPr>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897548118"/>
      </p:ext>
    </p:extLst>
  </p:cSld>
  <p:clrMapOvr>
    <a:overrideClrMapping bg1="dk1" tx1="lt1" bg2="dk2" tx2="lt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UB DIVIDER Stone Gray">
    <p:bg>
      <p:bgPr>
        <a:solidFill>
          <a:schemeClr val="bg2"/>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B81B4AC6-5ACC-44D1-A463-B9D30C6FB0F8}"/>
              </a:ext>
            </a:extLst>
          </p:cNvPr>
          <p:cNvSpPr>
            <a:spLocks noGrp="1"/>
          </p:cNvSpPr>
          <p:nvPr>
            <p:ph type="dt" sz="half" idx="19"/>
          </p:nvPr>
        </p:nvSpPr>
        <p:spPr/>
        <p:txBody>
          <a:bodyPr/>
          <a:lstStyle/>
          <a:p>
            <a:fld id="{51127810-67C9-48C1-ABA3-B16FF183EEEC}" type="datetime4">
              <a:rPr lang="en-GB" smtClean="0"/>
              <a:t>30 May 2024</a:t>
            </a:fld>
            <a:endParaRPr lang="en-GB"/>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9" name="Triangle 12">
            <a:extLst>
              <a:ext uri="{FF2B5EF4-FFF2-40B4-BE49-F238E27FC236}">
                <a16:creationId xmlns:a16="http://schemas.microsoft.com/office/drawing/2014/main" id="{3A10916F-C220-4378-9C2A-98EC215EE4D0}"/>
              </a:ext>
            </a:extLst>
          </p:cNvPr>
          <p:cNvSpPr/>
          <p:nvPr userDrawn="1"/>
        </p:nvSpPr>
        <p:spPr>
          <a:xfrm rot="5400000">
            <a:off x="-18253" y="1720128"/>
            <a:ext cx="171449" cy="1349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auto">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noProof="0"/>
          </a:p>
        </p:txBody>
      </p:sp>
      <p:sp>
        <p:nvSpPr>
          <p:cNvPr id="2" name="Title 1"/>
          <p:cNvSpPr>
            <a:spLocks noGrp="1"/>
          </p:cNvSpPr>
          <p:nvPr>
            <p:ph type="ctrTitle" hasCustomPrompt="1"/>
          </p:nvPr>
        </p:nvSpPr>
        <p:spPr>
          <a:xfrm>
            <a:off x="1817100" y="1485000"/>
            <a:ext cx="4806000" cy="1555200"/>
          </a:xfrm>
        </p:spPr>
        <p:txBody>
          <a:bodyPr anchor="t" anchorCtr="0"/>
          <a:lstStyle>
            <a:lvl1pPr algn="l">
              <a:lnSpc>
                <a:spcPct val="90000"/>
              </a:lnSpc>
              <a:defRPr sz="5400">
                <a:solidFill>
                  <a:schemeClr val="tx1"/>
                </a:solidFill>
              </a:defRPr>
            </a:lvl1pPr>
          </a:lstStyle>
          <a:p>
            <a:r>
              <a:rPr lang="en-GB" noProof="0"/>
              <a:t>Click to add title</a:t>
            </a:r>
            <a:endParaRPr lang="en-GB"/>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a:t>0</a:t>
            </a:r>
          </a:p>
        </p:txBody>
      </p:sp>
      <p:sp>
        <p:nvSpPr>
          <p:cNvPr id="6" name="Footer Placeholder 5">
            <a:extLst>
              <a:ext uri="{FF2B5EF4-FFF2-40B4-BE49-F238E27FC236}">
                <a16:creationId xmlns:a16="http://schemas.microsoft.com/office/drawing/2014/main" id="{898B44C7-882C-434A-9364-39B7837F2108}"/>
              </a:ext>
            </a:extLst>
          </p:cNvPr>
          <p:cNvSpPr>
            <a:spLocks noGrp="1"/>
          </p:cNvSpPr>
          <p:nvPr>
            <p:ph type="ftr" sz="quarter" idx="20"/>
          </p:nvPr>
        </p:nvSpPr>
        <p:spPr/>
        <p:txBody>
          <a:bodyPr/>
          <a:lstStyle/>
          <a:p>
            <a:endParaRPr lang="en-GB"/>
          </a:p>
        </p:txBody>
      </p:sp>
      <p:sp>
        <p:nvSpPr>
          <p:cNvPr id="7" name="Slide Number Placeholder 6">
            <a:extLst>
              <a:ext uri="{FF2B5EF4-FFF2-40B4-BE49-F238E27FC236}">
                <a16:creationId xmlns:a16="http://schemas.microsoft.com/office/drawing/2014/main" id="{CDB6D1A0-FF55-45EA-80BB-EAB5A6BE8078}"/>
              </a:ext>
            </a:extLst>
          </p:cNvPr>
          <p:cNvSpPr>
            <a:spLocks noGrp="1"/>
          </p:cNvSpPr>
          <p:nvPr>
            <p:ph type="sldNum" sz="quarter" idx="21"/>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599531384"/>
      </p:ext>
    </p:extLst>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IVIDER Grapefruit">
    <p:bg>
      <p:bgPr>
        <a:solidFill>
          <a:schemeClr val="accent1"/>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43492197-EFC0-4BDB-AC36-377EEFC8CA1E}"/>
              </a:ext>
            </a:extLst>
          </p:cNvPr>
          <p:cNvSpPr>
            <a:spLocks noGrp="1"/>
          </p:cNvSpPr>
          <p:nvPr>
            <p:ph type="dt" sz="half" idx="19"/>
          </p:nvPr>
        </p:nvSpPr>
        <p:spPr>
          <a:xfrm>
            <a:off x="9144900" y="5143500"/>
            <a:ext cx="0" cy="0"/>
          </a:xfrm>
        </p:spPr>
        <p:txBody>
          <a:bodyPr/>
          <a:lstStyle/>
          <a:p>
            <a:fld id="{A652A9F0-4E58-4A49-BA70-DD25FE96F56D}" type="datetime4">
              <a:rPr lang="en-GB" smtClean="0"/>
              <a:t>30 May 2024</a:t>
            </a:fld>
            <a:endParaRPr lang="en-GB"/>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a:t>Click to add title</a:t>
            </a:r>
            <a:endParaRPr lang="en-GB"/>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a:t>0</a:t>
            </a:r>
          </a:p>
        </p:txBody>
      </p:sp>
      <p:sp>
        <p:nvSpPr>
          <p:cNvPr id="16" name="Footer Placeholder 5">
            <a:extLst>
              <a:ext uri="{FF2B5EF4-FFF2-40B4-BE49-F238E27FC236}">
                <a16:creationId xmlns:a16="http://schemas.microsoft.com/office/drawing/2014/main" id="{6A449B45-17DA-4376-9832-628F9BA09147}"/>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a:p>
        </p:txBody>
      </p:sp>
      <p:sp>
        <p:nvSpPr>
          <p:cNvPr id="17" name="Slide Number Placeholder 6">
            <a:extLst>
              <a:ext uri="{FF2B5EF4-FFF2-40B4-BE49-F238E27FC236}">
                <a16:creationId xmlns:a16="http://schemas.microsoft.com/office/drawing/2014/main" id="{916AF55C-9DED-431D-A7A7-3666743CB69B}"/>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69172047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EHU Green">
    <p:bg bwMode="ltGray">
      <p:bgPr>
        <a:solidFill>
          <a:srgbClr val="008D9B"/>
        </a:solidFill>
        <a:effectLst/>
      </p:bgPr>
    </p:bg>
    <p:spTree>
      <p:nvGrpSpPr>
        <p:cNvPr id="1" name=""/>
        <p:cNvGrpSpPr/>
        <p:nvPr/>
      </p:nvGrpSpPr>
      <p:grpSpPr>
        <a:xfrm>
          <a:off x="0" y="0"/>
          <a:ext cx="0" cy="0"/>
          <a:chOff x="0" y="0"/>
          <a:chExt cx="0" cy="0"/>
        </a:xfrm>
      </p:grpSpPr>
      <p:pic>
        <p:nvPicPr>
          <p:cNvPr id="2" name="Picture 1" descr="Shape, icon&#10;&#10;Description automatically generated with medium confidence">
            <a:extLst>
              <a:ext uri="{FF2B5EF4-FFF2-40B4-BE49-F238E27FC236}">
                <a16:creationId xmlns:a16="http://schemas.microsoft.com/office/drawing/2014/main" id="{E8C32F2E-A2C6-1D41-A80E-DB1AB8788E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3539"/>
          <a:stretch/>
        </p:blipFill>
        <p:spPr>
          <a:xfrm rot="5400000">
            <a:off x="5692441" y="1691942"/>
            <a:ext cx="2962489" cy="3940629"/>
          </a:xfrm>
          <a:prstGeom prst="rect">
            <a:avLst/>
          </a:prstGeom>
        </p:spPr>
      </p:pic>
      <p:pic>
        <p:nvPicPr>
          <p:cNvPr id="3" name="Picture 2">
            <a:extLst>
              <a:ext uri="{FF2B5EF4-FFF2-40B4-BE49-F238E27FC236}">
                <a16:creationId xmlns:a16="http://schemas.microsoft.com/office/drawing/2014/main" id="{F4016259-F8B2-834F-BCB6-3E68A633645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47439" y="3366991"/>
            <a:ext cx="2280417" cy="1213556"/>
          </a:xfrm>
          <a:prstGeom prst="rect">
            <a:avLst/>
          </a:prstGeom>
        </p:spPr>
      </p:pic>
    </p:spTree>
    <p:extLst>
      <p:ext uri="{BB962C8B-B14F-4D97-AF65-F5344CB8AC3E}">
        <p14:creationId xmlns:p14="http://schemas.microsoft.com/office/powerpoint/2010/main" val="32177399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IVIDER Plum">
    <p:bg>
      <p:bgPr>
        <a:solidFill>
          <a:schemeClr val="accent2"/>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15B2859B-A485-4ED1-AEBF-29AD18E131CB}"/>
              </a:ext>
            </a:extLst>
          </p:cNvPr>
          <p:cNvSpPr>
            <a:spLocks noGrp="1"/>
          </p:cNvSpPr>
          <p:nvPr>
            <p:ph type="dt" sz="half" idx="19"/>
          </p:nvPr>
        </p:nvSpPr>
        <p:spPr>
          <a:xfrm>
            <a:off x="9144900" y="5143500"/>
            <a:ext cx="0" cy="0"/>
          </a:xfrm>
        </p:spPr>
        <p:txBody>
          <a:bodyPr/>
          <a:lstStyle/>
          <a:p>
            <a:fld id="{1970D456-2178-413E-BEA4-804CA9404FB9}" type="datetime4">
              <a:rPr lang="en-GB" smtClean="0"/>
              <a:t>30 May 2024</a:t>
            </a:fld>
            <a:endParaRPr lang="en-GB"/>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a:t>Click to add title</a:t>
            </a:r>
            <a:endParaRPr lang="en-GB"/>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a:t>0</a:t>
            </a:r>
          </a:p>
        </p:txBody>
      </p:sp>
      <p:sp>
        <p:nvSpPr>
          <p:cNvPr id="16" name="Footer Placeholder 5">
            <a:extLst>
              <a:ext uri="{FF2B5EF4-FFF2-40B4-BE49-F238E27FC236}">
                <a16:creationId xmlns:a16="http://schemas.microsoft.com/office/drawing/2014/main" id="{3E91ECBC-26CF-461D-8FFB-D10262B58CCC}"/>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a:p>
        </p:txBody>
      </p:sp>
      <p:sp>
        <p:nvSpPr>
          <p:cNvPr id="17" name="Slide Number Placeholder 6">
            <a:extLst>
              <a:ext uri="{FF2B5EF4-FFF2-40B4-BE49-F238E27FC236}">
                <a16:creationId xmlns:a16="http://schemas.microsoft.com/office/drawing/2014/main" id="{52BC5789-CB72-41FD-A248-05A3828BA5FF}"/>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490509642"/>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IVIDER Blueberry">
    <p:bg>
      <p:bgPr>
        <a:solidFill>
          <a:schemeClr val="accent3"/>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DF43A14C-D45F-471C-B195-BB18FA9C720F}"/>
              </a:ext>
            </a:extLst>
          </p:cNvPr>
          <p:cNvSpPr>
            <a:spLocks noGrp="1"/>
          </p:cNvSpPr>
          <p:nvPr>
            <p:ph type="dt" sz="half" idx="19"/>
          </p:nvPr>
        </p:nvSpPr>
        <p:spPr>
          <a:xfrm>
            <a:off x="9144900" y="5143500"/>
            <a:ext cx="0" cy="0"/>
          </a:xfrm>
        </p:spPr>
        <p:txBody>
          <a:bodyPr/>
          <a:lstStyle/>
          <a:p>
            <a:fld id="{D061D452-293F-4178-BADE-C44FB31F9C5F}" type="datetime4">
              <a:rPr lang="en-GB" smtClean="0"/>
              <a:t>30 May 2024</a:t>
            </a:fld>
            <a:endParaRPr lang="en-GB"/>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a:t>Click to add title</a:t>
            </a:r>
            <a:endParaRPr lang="en-GB"/>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a:t>0</a:t>
            </a:r>
          </a:p>
        </p:txBody>
      </p:sp>
      <p:sp>
        <p:nvSpPr>
          <p:cNvPr id="16" name="Footer Placeholder 5">
            <a:extLst>
              <a:ext uri="{FF2B5EF4-FFF2-40B4-BE49-F238E27FC236}">
                <a16:creationId xmlns:a16="http://schemas.microsoft.com/office/drawing/2014/main" id="{4A41B9FF-B8AC-42F0-AB05-28E3EE073BCD}"/>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a:p>
        </p:txBody>
      </p:sp>
      <p:sp>
        <p:nvSpPr>
          <p:cNvPr id="17" name="Slide Number Placeholder 6">
            <a:extLst>
              <a:ext uri="{FF2B5EF4-FFF2-40B4-BE49-F238E27FC236}">
                <a16:creationId xmlns:a16="http://schemas.microsoft.com/office/drawing/2014/main" id="{B2ADDC84-8ACF-4AC0-AFFC-0FBBEF2685EE}"/>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555013937"/>
      </p:ext>
    </p:extLst>
  </p:cSld>
  <p:clrMapOvr>
    <a:overrideClrMapping bg1="dk1" tx1="lt1" bg2="dk2" tx2="lt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IVIDER Avocado">
    <p:bg>
      <p:bgPr>
        <a:solidFill>
          <a:schemeClr val="accent4"/>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237257E9-003F-4361-8E0D-31D2199510A1}"/>
              </a:ext>
            </a:extLst>
          </p:cNvPr>
          <p:cNvSpPr>
            <a:spLocks noGrp="1"/>
          </p:cNvSpPr>
          <p:nvPr>
            <p:ph type="dt" sz="half" idx="19"/>
          </p:nvPr>
        </p:nvSpPr>
        <p:spPr>
          <a:xfrm>
            <a:off x="9144900" y="5143500"/>
            <a:ext cx="0" cy="0"/>
          </a:xfrm>
        </p:spPr>
        <p:txBody>
          <a:bodyPr/>
          <a:lstStyle/>
          <a:p>
            <a:fld id="{1F095D85-9F39-4DE2-BB77-A8EADE955EE2}" type="datetime4">
              <a:rPr lang="en-GB" smtClean="0"/>
              <a:t>30 May 2024</a:t>
            </a:fld>
            <a:endParaRPr lang="en-GB"/>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a:t>Click to add title</a:t>
            </a:r>
            <a:endParaRPr lang="en-GB"/>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a:t>0</a:t>
            </a:r>
          </a:p>
        </p:txBody>
      </p:sp>
      <p:sp>
        <p:nvSpPr>
          <p:cNvPr id="16" name="Footer Placeholder 5">
            <a:extLst>
              <a:ext uri="{FF2B5EF4-FFF2-40B4-BE49-F238E27FC236}">
                <a16:creationId xmlns:a16="http://schemas.microsoft.com/office/drawing/2014/main" id="{678A522C-A782-419E-A379-C7FCA58CC76A}"/>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a:p>
        </p:txBody>
      </p:sp>
      <p:sp>
        <p:nvSpPr>
          <p:cNvPr id="17" name="Slide Number Placeholder 6">
            <a:extLst>
              <a:ext uri="{FF2B5EF4-FFF2-40B4-BE49-F238E27FC236}">
                <a16:creationId xmlns:a16="http://schemas.microsoft.com/office/drawing/2014/main" id="{7F09F5A7-A8EE-4145-A2AA-D55B4AF86642}"/>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578817793"/>
      </p:ext>
    </p:extLst>
  </p:cSld>
  <p:clrMapOvr>
    <a:overrideClrMapping bg1="dk1" tx1="lt1" bg2="dk2" tx2="lt2" accent1="accent1" accent2="accent2" accent3="accent3" accent4="accent4" accent5="accent5" accent6="accent6" hlink="hlink" folHlink="folHlink"/>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IVIDER Pomegranate">
    <p:bg>
      <p:bgPr>
        <a:solidFill>
          <a:schemeClr val="accent6"/>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8D5466A6-EB15-4D42-87D9-451BF7303925}"/>
              </a:ext>
            </a:extLst>
          </p:cNvPr>
          <p:cNvSpPr>
            <a:spLocks noGrp="1"/>
          </p:cNvSpPr>
          <p:nvPr>
            <p:ph type="dt" sz="half" idx="19"/>
          </p:nvPr>
        </p:nvSpPr>
        <p:spPr>
          <a:xfrm>
            <a:off x="9144900" y="5143500"/>
            <a:ext cx="0" cy="0"/>
          </a:xfrm>
        </p:spPr>
        <p:txBody>
          <a:bodyPr/>
          <a:lstStyle/>
          <a:p>
            <a:fld id="{332A11C6-7718-4DD5-9F80-2E9BE6890F1C}" type="datetime4">
              <a:rPr lang="en-GB" smtClean="0"/>
              <a:t>30 May 2024</a:t>
            </a:fld>
            <a:endParaRPr lang="en-GB"/>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a:t>Click to add title</a:t>
            </a:r>
            <a:endParaRPr lang="en-GB"/>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a:t>0</a:t>
            </a:r>
          </a:p>
        </p:txBody>
      </p:sp>
      <p:sp>
        <p:nvSpPr>
          <p:cNvPr id="16" name="Footer Placeholder 5">
            <a:extLst>
              <a:ext uri="{FF2B5EF4-FFF2-40B4-BE49-F238E27FC236}">
                <a16:creationId xmlns:a16="http://schemas.microsoft.com/office/drawing/2014/main" id="{B8C422AF-E862-42F9-8F72-07273FFC5901}"/>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a:p>
        </p:txBody>
      </p:sp>
      <p:sp>
        <p:nvSpPr>
          <p:cNvPr id="17" name="Slide Number Placeholder 6">
            <a:extLst>
              <a:ext uri="{FF2B5EF4-FFF2-40B4-BE49-F238E27FC236}">
                <a16:creationId xmlns:a16="http://schemas.microsoft.com/office/drawing/2014/main" id="{EB9A1BEC-469F-4795-BAFF-5EA8BCC27D92}"/>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478862247"/>
      </p:ext>
    </p:extLst>
  </p:cSld>
  <p:clrMapOvr>
    <a:overrideClrMapping bg1="dk1" tx1="lt1" bg2="dk2" tx2="lt2" accent1="accent1" accent2="accent2" accent3="accent3" accent4="accent4" accent5="accent5" accent6="accent6" hlink="hlink" folHlink="folHlink"/>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IVIDER Picture">
    <p:bg>
      <p:bgRef idx="1001">
        <a:schemeClr val="bg1"/>
      </p:bgRef>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A9F90AE-747B-4F08-976F-009FBF0E16F9}"/>
              </a:ext>
            </a:extLst>
          </p:cNvPr>
          <p:cNvSpPr>
            <a:spLocks noGrp="1"/>
          </p:cNvSpPr>
          <p:nvPr>
            <p:ph type="pic" sz="quarter" idx="22" hasCustomPrompt="1"/>
          </p:nvPr>
        </p:nvSpPr>
        <p:spPr>
          <a:xfrm>
            <a:off x="0" y="0"/>
            <a:ext cx="9144000" cy="5143500"/>
          </a:xfrm>
          <a:custGeom>
            <a:avLst/>
            <a:gdLst>
              <a:gd name="connsiteX0" fmla="*/ 1451892 w 12192000"/>
              <a:gd name="connsiteY0" fmla="*/ 6168633 h 6858000"/>
              <a:gd name="connsiteX1" fmla="*/ 1483174 w 12192000"/>
              <a:gd name="connsiteY1" fmla="*/ 6182786 h 6858000"/>
              <a:gd name="connsiteX2" fmla="*/ 1496145 w 12192000"/>
              <a:gd name="connsiteY2" fmla="*/ 6222949 h 6858000"/>
              <a:gd name="connsiteX3" fmla="*/ 1483174 w 12192000"/>
              <a:gd name="connsiteY3" fmla="*/ 6263877 h 6858000"/>
              <a:gd name="connsiteX4" fmla="*/ 1451892 w 12192000"/>
              <a:gd name="connsiteY4" fmla="*/ 6277648 h 6858000"/>
              <a:gd name="connsiteX5" fmla="*/ 1420610 w 12192000"/>
              <a:gd name="connsiteY5" fmla="*/ 6263877 h 6858000"/>
              <a:gd name="connsiteX6" fmla="*/ 1408020 w 12192000"/>
              <a:gd name="connsiteY6" fmla="*/ 6223332 h 6858000"/>
              <a:gd name="connsiteX7" fmla="*/ 1420610 w 12192000"/>
              <a:gd name="connsiteY7" fmla="*/ 6182786 h 6858000"/>
              <a:gd name="connsiteX8" fmla="*/ 1451892 w 12192000"/>
              <a:gd name="connsiteY8" fmla="*/ 6168633 h 6858000"/>
              <a:gd name="connsiteX9" fmla="*/ 819001 w 12192000"/>
              <a:gd name="connsiteY9" fmla="*/ 6168633 h 6858000"/>
              <a:gd name="connsiteX10" fmla="*/ 850283 w 12192000"/>
              <a:gd name="connsiteY10" fmla="*/ 6182786 h 6858000"/>
              <a:gd name="connsiteX11" fmla="*/ 862872 w 12192000"/>
              <a:gd name="connsiteY11" fmla="*/ 6222949 h 6858000"/>
              <a:gd name="connsiteX12" fmla="*/ 850283 w 12192000"/>
              <a:gd name="connsiteY12" fmla="*/ 6263877 h 6858000"/>
              <a:gd name="connsiteX13" fmla="*/ 819001 w 12192000"/>
              <a:gd name="connsiteY13" fmla="*/ 6277648 h 6858000"/>
              <a:gd name="connsiteX14" fmla="*/ 787337 w 12192000"/>
              <a:gd name="connsiteY14" fmla="*/ 6263877 h 6858000"/>
              <a:gd name="connsiteX15" fmla="*/ 774748 w 12192000"/>
              <a:gd name="connsiteY15" fmla="*/ 6223332 h 6858000"/>
              <a:gd name="connsiteX16" fmla="*/ 787337 w 12192000"/>
              <a:gd name="connsiteY16" fmla="*/ 6182786 h 6858000"/>
              <a:gd name="connsiteX17" fmla="*/ 819001 w 12192000"/>
              <a:gd name="connsiteY17" fmla="*/ 6168633 h 6858000"/>
              <a:gd name="connsiteX18" fmla="*/ 1538490 w 12192000"/>
              <a:gd name="connsiteY18" fmla="*/ 6134208 h 6858000"/>
              <a:gd name="connsiteX19" fmla="*/ 1611354 w 12192000"/>
              <a:gd name="connsiteY19" fmla="*/ 6312073 h 6858000"/>
              <a:gd name="connsiteX20" fmla="*/ 1654081 w 12192000"/>
              <a:gd name="connsiteY20" fmla="*/ 6312073 h 6858000"/>
              <a:gd name="connsiteX21" fmla="*/ 1725801 w 12192000"/>
              <a:gd name="connsiteY21" fmla="*/ 6134208 h 6858000"/>
              <a:gd name="connsiteX22" fmla="*/ 1676971 w 12192000"/>
              <a:gd name="connsiteY22" fmla="*/ 6134208 h 6858000"/>
              <a:gd name="connsiteX23" fmla="*/ 1642637 w 12192000"/>
              <a:gd name="connsiteY23" fmla="*/ 6225244 h 6858000"/>
              <a:gd name="connsiteX24" fmla="*/ 1637296 w 12192000"/>
              <a:gd name="connsiteY24" fmla="*/ 6240162 h 6858000"/>
              <a:gd name="connsiteX25" fmla="*/ 1632336 w 12192000"/>
              <a:gd name="connsiteY25" fmla="*/ 6255462 h 6858000"/>
              <a:gd name="connsiteX26" fmla="*/ 1622799 w 12192000"/>
              <a:gd name="connsiteY26" fmla="*/ 6225244 h 6858000"/>
              <a:gd name="connsiteX27" fmla="*/ 1588465 w 12192000"/>
              <a:gd name="connsiteY27" fmla="*/ 6134208 h 6858000"/>
              <a:gd name="connsiteX28" fmla="*/ 1538490 w 12192000"/>
              <a:gd name="connsiteY28" fmla="*/ 6134208 h 6858000"/>
              <a:gd name="connsiteX29" fmla="*/ 927343 w 12192000"/>
              <a:gd name="connsiteY29" fmla="*/ 6134208 h 6858000"/>
              <a:gd name="connsiteX30" fmla="*/ 927343 w 12192000"/>
              <a:gd name="connsiteY30" fmla="*/ 6246665 h 6858000"/>
              <a:gd name="connsiteX31" fmla="*/ 933829 w 12192000"/>
              <a:gd name="connsiteY31" fmla="*/ 6286063 h 6858000"/>
              <a:gd name="connsiteX32" fmla="*/ 954811 w 12192000"/>
              <a:gd name="connsiteY32" fmla="*/ 6308248 h 6858000"/>
              <a:gd name="connsiteX33" fmla="*/ 987619 w 12192000"/>
              <a:gd name="connsiteY33" fmla="*/ 6315898 h 6858000"/>
              <a:gd name="connsiteX34" fmla="*/ 1021190 w 12192000"/>
              <a:gd name="connsiteY34" fmla="*/ 6307866 h 6858000"/>
              <a:gd name="connsiteX35" fmla="*/ 1047131 w 12192000"/>
              <a:gd name="connsiteY35" fmla="*/ 6285680 h 6858000"/>
              <a:gd name="connsiteX36" fmla="*/ 1047131 w 12192000"/>
              <a:gd name="connsiteY36" fmla="*/ 6312073 h 6858000"/>
              <a:gd name="connsiteX37" fmla="*/ 1091766 w 12192000"/>
              <a:gd name="connsiteY37" fmla="*/ 6312073 h 6858000"/>
              <a:gd name="connsiteX38" fmla="*/ 1091766 w 12192000"/>
              <a:gd name="connsiteY38" fmla="*/ 6134208 h 6858000"/>
              <a:gd name="connsiteX39" fmla="*/ 1043698 w 12192000"/>
              <a:gd name="connsiteY39" fmla="*/ 6134208 h 6858000"/>
              <a:gd name="connsiteX40" fmla="*/ 1043698 w 12192000"/>
              <a:gd name="connsiteY40" fmla="*/ 6209179 h 6858000"/>
              <a:gd name="connsiteX41" fmla="*/ 1040264 w 12192000"/>
              <a:gd name="connsiteY41" fmla="*/ 6257375 h 6858000"/>
              <a:gd name="connsiteX42" fmla="*/ 1026912 w 12192000"/>
              <a:gd name="connsiteY42" fmla="*/ 6273823 h 6858000"/>
              <a:gd name="connsiteX43" fmla="*/ 1005167 w 12192000"/>
              <a:gd name="connsiteY43" fmla="*/ 6280325 h 6858000"/>
              <a:gd name="connsiteX44" fmla="*/ 987619 w 12192000"/>
              <a:gd name="connsiteY44" fmla="*/ 6275353 h 6858000"/>
              <a:gd name="connsiteX45" fmla="*/ 977700 w 12192000"/>
              <a:gd name="connsiteY45" fmla="*/ 6261965 h 6858000"/>
              <a:gd name="connsiteX46" fmla="*/ 975030 w 12192000"/>
              <a:gd name="connsiteY46" fmla="*/ 6216064 h 6858000"/>
              <a:gd name="connsiteX47" fmla="*/ 975030 w 12192000"/>
              <a:gd name="connsiteY47" fmla="*/ 6134208 h 6858000"/>
              <a:gd name="connsiteX48" fmla="*/ 927343 w 12192000"/>
              <a:gd name="connsiteY48" fmla="*/ 6134208 h 6858000"/>
              <a:gd name="connsiteX49" fmla="*/ 1451892 w 12192000"/>
              <a:gd name="connsiteY49" fmla="*/ 6130383 h 6858000"/>
              <a:gd name="connsiteX50" fmla="*/ 1403824 w 12192000"/>
              <a:gd name="connsiteY50" fmla="*/ 6141858 h 6858000"/>
              <a:gd name="connsiteX51" fmla="*/ 1370634 w 12192000"/>
              <a:gd name="connsiteY51" fmla="*/ 6175136 h 6858000"/>
              <a:gd name="connsiteX52" fmla="*/ 1358808 w 12192000"/>
              <a:gd name="connsiteY52" fmla="*/ 6220654 h 6858000"/>
              <a:gd name="connsiteX53" fmla="*/ 1370634 w 12192000"/>
              <a:gd name="connsiteY53" fmla="*/ 6272675 h 6858000"/>
              <a:gd name="connsiteX54" fmla="*/ 1404968 w 12192000"/>
              <a:gd name="connsiteY54" fmla="*/ 6305188 h 6858000"/>
              <a:gd name="connsiteX55" fmla="*/ 1452273 w 12192000"/>
              <a:gd name="connsiteY55" fmla="*/ 6315898 h 6858000"/>
              <a:gd name="connsiteX56" fmla="*/ 1518652 w 12192000"/>
              <a:gd name="connsiteY56" fmla="*/ 6289505 h 6858000"/>
              <a:gd name="connsiteX57" fmla="*/ 1544975 w 12192000"/>
              <a:gd name="connsiteY57" fmla="*/ 6222567 h 6858000"/>
              <a:gd name="connsiteX58" fmla="*/ 1519034 w 12192000"/>
              <a:gd name="connsiteY58" fmla="*/ 6156393 h 6858000"/>
              <a:gd name="connsiteX59" fmla="*/ 1451892 w 12192000"/>
              <a:gd name="connsiteY59" fmla="*/ 6130383 h 6858000"/>
              <a:gd name="connsiteX60" fmla="*/ 818619 w 12192000"/>
              <a:gd name="connsiteY60" fmla="*/ 6130383 h 6858000"/>
              <a:gd name="connsiteX61" fmla="*/ 770551 w 12192000"/>
              <a:gd name="connsiteY61" fmla="*/ 6141858 h 6858000"/>
              <a:gd name="connsiteX62" fmla="*/ 737362 w 12192000"/>
              <a:gd name="connsiteY62" fmla="*/ 6175136 h 6858000"/>
              <a:gd name="connsiteX63" fmla="*/ 725917 w 12192000"/>
              <a:gd name="connsiteY63" fmla="*/ 6220654 h 6858000"/>
              <a:gd name="connsiteX64" fmla="*/ 737362 w 12192000"/>
              <a:gd name="connsiteY64" fmla="*/ 6272675 h 6858000"/>
              <a:gd name="connsiteX65" fmla="*/ 771696 w 12192000"/>
              <a:gd name="connsiteY65" fmla="*/ 6305188 h 6858000"/>
              <a:gd name="connsiteX66" fmla="*/ 819001 w 12192000"/>
              <a:gd name="connsiteY66" fmla="*/ 6315898 h 6858000"/>
              <a:gd name="connsiteX67" fmla="*/ 885380 w 12192000"/>
              <a:gd name="connsiteY67" fmla="*/ 6289505 h 6858000"/>
              <a:gd name="connsiteX68" fmla="*/ 912084 w 12192000"/>
              <a:gd name="connsiteY68" fmla="*/ 6222567 h 6858000"/>
              <a:gd name="connsiteX69" fmla="*/ 885761 w 12192000"/>
              <a:gd name="connsiteY69" fmla="*/ 6156393 h 6858000"/>
              <a:gd name="connsiteX70" fmla="*/ 818619 w 12192000"/>
              <a:gd name="connsiteY70" fmla="*/ 6130383 h 6858000"/>
              <a:gd name="connsiteX71" fmla="*/ 1729998 w 12192000"/>
              <a:gd name="connsiteY71" fmla="*/ 6092132 h 6858000"/>
              <a:gd name="connsiteX72" fmla="*/ 1734576 w 12192000"/>
              <a:gd name="connsiteY72" fmla="*/ 6092132 h 6858000"/>
              <a:gd name="connsiteX73" fmla="*/ 1738772 w 12192000"/>
              <a:gd name="connsiteY73" fmla="*/ 6092515 h 6858000"/>
              <a:gd name="connsiteX74" fmla="*/ 1740679 w 12192000"/>
              <a:gd name="connsiteY74" fmla="*/ 6093662 h 6858000"/>
              <a:gd name="connsiteX75" fmla="*/ 1741442 w 12192000"/>
              <a:gd name="connsiteY75" fmla="*/ 6095957 h 6858000"/>
              <a:gd name="connsiteX76" fmla="*/ 1739916 w 12192000"/>
              <a:gd name="connsiteY76" fmla="*/ 6098635 h 6858000"/>
              <a:gd name="connsiteX77" fmla="*/ 1734957 w 12192000"/>
              <a:gd name="connsiteY77" fmla="*/ 6099782 h 6858000"/>
              <a:gd name="connsiteX78" fmla="*/ 1729998 w 12192000"/>
              <a:gd name="connsiteY78" fmla="*/ 6099782 h 6858000"/>
              <a:gd name="connsiteX79" fmla="*/ 1725801 w 12192000"/>
              <a:gd name="connsiteY79" fmla="*/ 6088690 h 6858000"/>
              <a:gd name="connsiteX80" fmla="*/ 1725801 w 12192000"/>
              <a:gd name="connsiteY80" fmla="*/ 6114318 h 6858000"/>
              <a:gd name="connsiteX81" fmla="*/ 1729998 w 12192000"/>
              <a:gd name="connsiteY81" fmla="*/ 6114318 h 6858000"/>
              <a:gd name="connsiteX82" fmla="*/ 1729998 w 12192000"/>
              <a:gd name="connsiteY82" fmla="*/ 6103225 h 6858000"/>
              <a:gd name="connsiteX83" fmla="*/ 1732286 w 12192000"/>
              <a:gd name="connsiteY83" fmla="*/ 6103225 h 6858000"/>
              <a:gd name="connsiteX84" fmla="*/ 1735720 w 12192000"/>
              <a:gd name="connsiteY84" fmla="*/ 6104372 h 6858000"/>
              <a:gd name="connsiteX85" fmla="*/ 1740298 w 12192000"/>
              <a:gd name="connsiteY85" fmla="*/ 6110110 h 6858000"/>
              <a:gd name="connsiteX86" fmla="*/ 1742587 w 12192000"/>
              <a:gd name="connsiteY86" fmla="*/ 6114318 h 6858000"/>
              <a:gd name="connsiteX87" fmla="*/ 1747546 w 12192000"/>
              <a:gd name="connsiteY87" fmla="*/ 6114318 h 6858000"/>
              <a:gd name="connsiteX88" fmla="*/ 1744494 w 12192000"/>
              <a:gd name="connsiteY88" fmla="*/ 6109345 h 6858000"/>
              <a:gd name="connsiteX89" fmla="*/ 1740679 w 12192000"/>
              <a:gd name="connsiteY89" fmla="*/ 6103990 h 6858000"/>
              <a:gd name="connsiteX90" fmla="*/ 1738390 w 12192000"/>
              <a:gd name="connsiteY90" fmla="*/ 6102842 h 6858000"/>
              <a:gd name="connsiteX91" fmla="*/ 1743731 w 12192000"/>
              <a:gd name="connsiteY91" fmla="*/ 6100547 h 6858000"/>
              <a:gd name="connsiteX92" fmla="*/ 1745639 w 12192000"/>
              <a:gd name="connsiteY92" fmla="*/ 6095575 h 6858000"/>
              <a:gd name="connsiteX93" fmla="*/ 1744494 w 12192000"/>
              <a:gd name="connsiteY93" fmla="*/ 6091750 h 6858000"/>
              <a:gd name="connsiteX94" fmla="*/ 1741442 w 12192000"/>
              <a:gd name="connsiteY94" fmla="*/ 6089072 h 6858000"/>
              <a:gd name="connsiteX95" fmla="*/ 1734576 w 12192000"/>
              <a:gd name="connsiteY95" fmla="*/ 6088690 h 6858000"/>
              <a:gd name="connsiteX96" fmla="*/ 1725801 w 12192000"/>
              <a:gd name="connsiteY96" fmla="*/ 6088690 h 6858000"/>
              <a:gd name="connsiteX97" fmla="*/ 1736483 w 12192000"/>
              <a:gd name="connsiteY97" fmla="*/ 6081040 h 6858000"/>
              <a:gd name="connsiteX98" fmla="*/ 1746402 w 12192000"/>
              <a:gd name="connsiteY98" fmla="*/ 6083717 h 6858000"/>
              <a:gd name="connsiteX99" fmla="*/ 1753650 w 12192000"/>
              <a:gd name="connsiteY99" fmla="*/ 6090985 h 6858000"/>
              <a:gd name="connsiteX100" fmla="*/ 1756702 w 12192000"/>
              <a:gd name="connsiteY100" fmla="*/ 6100930 h 6858000"/>
              <a:gd name="connsiteX101" fmla="*/ 1753650 w 12192000"/>
              <a:gd name="connsiteY101" fmla="*/ 6110875 h 6858000"/>
              <a:gd name="connsiteX102" fmla="*/ 1746402 w 12192000"/>
              <a:gd name="connsiteY102" fmla="*/ 6118143 h 6858000"/>
              <a:gd name="connsiteX103" fmla="*/ 1736483 w 12192000"/>
              <a:gd name="connsiteY103" fmla="*/ 6120820 h 6858000"/>
              <a:gd name="connsiteX104" fmla="*/ 1726183 w 12192000"/>
              <a:gd name="connsiteY104" fmla="*/ 6118143 h 6858000"/>
              <a:gd name="connsiteX105" fmla="*/ 1718934 w 12192000"/>
              <a:gd name="connsiteY105" fmla="*/ 6110875 h 6858000"/>
              <a:gd name="connsiteX106" fmla="*/ 1716264 w 12192000"/>
              <a:gd name="connsiteY106" fmla="*/ 6100930 h 6858000"/>
              <a:gd name="connsiteX107" fmla="*/ 1718934 w 12192000"/>
              <a:gd name="connsiteY107" fmla="*/ 6090985 h 6858000"/>
              <a:gd name="connsiteX108" fmla="*/ 1726564 w 12192000"/>
              <a:gd name="connsiteY108" fmla="*/ 6083717 h 6858000"/>
              <a:gd name="connsiteX109" fmla="*/ 1736483 w 12192000"/>
              <a:gd name="connsiteY109" fmla="*/ 6081040 h 6858000"/>
              <a:gd name="connsiteX110" fmla="*/ 1736483 w 12192000"/>
              <a:gd name="connsiteY110" fmla="*/ 6077214 h 6858000"/>
              <a:gd name="connsiteX111" fmla="*/ 1724657 w 12192000"/>
              <a:gd name="connsiteY111" fmla="*/ 6080275 h 6858000"/>
              <a:gd name="connsiteX112" fmla="*/ 1715501 w 12192000"/>
              <a:gd name="connsiteY112" fmla="*/ 6089072 h 6858000"/>
              <a:gd name="connsiteX113" fmla="*/ 1712068 w 12192000"/>
              <a:gd name="connsiteY113" fmla="*/ 6100930 h 6858000"/>
              <a:gd name="connsiteX114" fmla="*/ 1715501 w 12192000"/>
              <a:gd name="connsiteY114" fmla="*/ 6112788 h 6858000"/>
              <a:gd name="connsiteX115" fmla="*/ 1724275 w 12192000"/>
              <a:gd name="connsiteY115" fmla="*/ 6121585 h 6858000"/>
              <a:gd name="connsiteX116" fmla="*/ 1736483 w 12192000"/>
              <a:gd name="connsiteY116" fmla="*/ 6124645 h 6858000"/>
              <a:gd name="connsiteX117" fmla="*/ 1748309 w 12192000"/>
              <a:gd name="connsiteY117" fmla="*/ 6121585 h 6858000"/>
              <a:gd name="connsiteX118" fmla="*/ 1757465 w 12192000"/>
              <a:gd name="connsiteY118" fmla="*/ 6112788 h 6858000"/>
              <a:gd name="connsiteX119" fmla="*/ 1760517 w 12192000"/>
              <a:gd name="connsiteY119" fmla="*/ 6100930 h 6858000"/>
              <a:gd name="connsiteX120" fmla="*/ 1757083 w 12192000"/>
              <a:gd name="connsiteY120" fmla="*/ 6089072 h 6858000"/>
              <a:gd name="connsiteX121" fmla="*/ 1748309 w 12192000"/>
              <a:gd name="connsiteY121" fmla="*/ 6080275 h 6858000"/>
              <a:gd name="connsiteX122" fmla="*/ 1736483 w 12192000"/>
              <a:gd name="connsiteY122" fmla="*/ 6077214 h 6858000"/>
              <a:gd name="connsiteX123" fmla="*/ 539750 w 12192000"/>
              <a:gd name="connsiteY123" fmla="*/ 6066504 h 6858000"/>
              <a:gd name="connsiteX124" fmla="*/ 630926 w 12192000"/>
              <a:gd name="connsiteY124" fmla="*/ 6208797 h 6858000"/>
              <a:gd name="connsiteX125" fmla="*/ 630926 w 12192000"/>
              <a:gd name="connsiteY125" fmla="*/ 6312073 h 6858000"/>
              <a:gd name="connsiteX126" fmla="*/ 681283 w 12192000"/>
              <a:gd name="connsiteY126" fmla="*/ 6312073 h 6858000"/>
              <a:gd name="connsiteX127" fmla="*/ 681283 w 12192000"/>
              <a:gd name="connsiteY127" fmla="*/ 6209179 h 6858000"/>
              <a:gd name="connsiteX128" fmla="*/ 772840 w 12192000"/>
              <a:gd name="connsiteY128" fmla="*/ 6066504 h 6858000"/>
              <a:gd name="connsiteX129" fmla="*/ 714854 w 12192000"/>
              <a:gd name="connsiteY129" fmla="*/ 6066504 h 6858000"/>
              <a:gd name="connsiteX130" fmla="*/ 657249 w 12192000"/>
              <a:gd name="connsiteY130" fmla="*/ 6163661 h 6858000"/>
              <a:gd name="connsiteX131" fmla="*/ 598500 w 12192000"/>
              <a:gd name="connsiteY131" fmla="*/ 6066504 h 6858000"/>
              <a:gd name="connsiteX132" fmla="*/ 539750 w 12192000"/>
              <a:gd name="connsiteY132" fmla="*/ 6066504 h 6858000"/>
              <a:gd name="connsiteX133" fmla="*/ 1235587 w 12192000"/>
              <a:gd name="connsiteY133" fmla="*/ 6062679 h 6858000"/>
              <a:gd name="connsiteX134" fmla="*/ 1176075 w 12192000"/>
              <a:gd name="connsiteY134" fmla="*/ 6074919 h 6858000"/>
              <a:gd name="connsiteX135" fmla="*/ 1128007 w 12192000"/>
              <a:gd name="connsiteY135" fmla="*/ 6120438 h 6858000"/>
              <a:gd name="connsiteX136" fmla="*/ 1111985 w 12192000"/>
              <a:gd name="connsiteY136" fmla="*/ 6188524 h 6858000"/>
              <a:gd name="connsiteX137" fmla="*/ 1126481 w 12192000"/>
              <a:gd name="connsiteY137" fmla="*/ 6253932 h 6858000"/>
              <a:gd name="connsiteX138" fmla="*/ 1169971 w 12192000"/>
              <a:gd name="connsiteY138" fmla="*/ 6300215 h 6858000"/>
              <a:gd name="connsiteX139" fmla="*/ 1238258 w 12192000"/>
              <a:gd name="connsiteY139" fmla="*/ 6316281 h 6858000"/>
              <a:gd name="connsiteX140" fmla="*/ 1298914 w 12192000"/>
              <a:gd name="connsiteY140" fmla="*/ 6304806 h 6858000"/>
              <a:gd name="connsiteX141" fmla="*/ 1344693 w 12192000"/>
              <a:gd name="connsiteY141" fmla="*/ 6278030 h 6858000"/>
              <a:gd name="connsiteX142" fmla="*/ 1344693 w 12192000"/>
              <a:gd name="connsiteY142" fmla="*/ 6180491 h 6858000"/>
              <a:gd name="connsiteX143" fmla="*/ 1236350 w 12192000"/>
              <a:gd name="connsiteY143" fmla="*/ 6180491 h 6858000"/>
              <a:gd name="connsiteX144" fmla="*/ 1236350 w 12192000"/>
              <a:gd name="connsiteY144" fmla="*/ 6221802 h 6858000"/>
              <a:gd name="connsiteX145" fmla="*/ 1293955 w 12192000"/>
              <a:gd name="connsiteY145" fmla="*/ 6221802 h 6858000"/>
              <a:gd name="connsiteX146" fmla="*/ 1293955 w 12192000"/>
              <a:gd name="connsiteY146" fmla="*/ 6252785 h 6858000"/>
              <a:gd name="connsiteX147" fmla="*/ 1266869 w 12192000"/>
              <a:gd name="connsiteY147" fmla="*/ 6267702 h 6858000"/>
              <a:gd name="connsiteX148" fmla="*/ 1234824 w 12192000"/>
              <a:gd name="connsiteY148" fmla="*/ 6273823 h 6858000"/>
              <a:gd name="connsiteX149" fmla="*/ 1183323 w 12192000"/>
              <a:gd name="connsiteY149" fmla="*/ 6252020 h 6858000"/>
              <a:gd name="connsiteX150" fmla="*/ 1163486 w 12192000"/>
              <a:gd name="connsiteY150" fmla="*/ 6186611 h 6858000"/>
              <a:gd name="connsiteX151" fmla="*/ 1182942 w 12192000"/>
              <a:gd name="connsiteY151" fmla="*/ 6125410 h 6858000"/>
              <a:gd name="connsiteX152" fmla="*/ 1235587 w 12192000"/>
              <a:gd name="connsiteY152" fmla="*/ 6104755 h 6858000"/>
              <a:gd name="connsiteX153" fmla="*/ 1271829 w 12192000"/>
              <a:gd name="connsiteY153" fmla="*/ 6115465 h 6858000"/>
              <a:gd name="connsiteX154" fmla="*/ 1291666 w 12192000"/>
              <a:gd name="connsiteY154" fmla="*/ 6143771 h 6858000"/>
              <a:gd name="connsiteX155" fmla="*/ 1341641 w 12192000"/>
              <a:gd name="connsiteY155" fmla="*/ 6134590 h 6858000"/>
              <a:gd name="connsiteX156" fmla="*/ 1308070 w 12192000"/>
              <a:gd name="connsiteY156" fmla="*/ 6081805 h 6858000"/>
              <a:gd name="connsiteX157" fmla="*/ 1235587 w 12192000"/>
              <a:gd name="connsiteY157" fmla="*/ 6062679 h 6858000"/>
              <a:gd name="connsiteX158" fmla="*/ 0 w 12192000"/>
              <a:gd name="connsiteY158" fmla="*/ 0 h 6858000"/>
              <a:gd name="connsiteX159" fmla="*/ 12192000 w 12192000"/>
              <a:gd name="connsiteY159" fmla="*/ 0 h 6858000"/>
              <a:gd name="connsiteX160" fmla="*/ 12192000 w 12192000"/>
              <a:gd name="connsiteY160" fmla="*/ 6858000 h 6858000"/>
              <a:gd name="connsiteX161" fmla="*/ 0 w 12192000"/>
              <a:gd name="connsiteY161" fmla="*/ 6858000 h 6858000"/>
              <a:gd name="connsiteX162" fmla="*/ 0 w 12192000"/>
              <a:gd name="connsiteY162" fmla="*/ 2497765 h 6858000"/>
              <a:gd name="connsiteX163" fmla="*/ 179924 w 12192000"/>
              <a:gd name="connsiteY163" fmla="*/ 2383467 h 6858000"/>
              <a:gd name="connsiteX164" fmla="*/ 0 w 12192000"/>
              <a:gd name="connsiteY164" fmla="*/ 22691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2192000" h="6858000">
                <a:moveTo>
                  <a:pt x="1451892" y="6168633"/>
                </a:moveTo>
                <a:cubicBezTo>
                  <a:pt x="1464481" y="6168633"/>
                  <a:pt x="1474781" y="6173223"/>
                  <a:pt x="1483174" y="6182786"/>
                </a:cubicBezTo>
                <a:cubicBezTo>
                  <a:pt x="1491567" y="6191966"/>
                  <a:pt x="1496145" y="6205354"/>
                  <a:pt x="1496145" y="6222949"/>
                </a:cubicBezTo>
                <a:cubicBezTo>
                  <a:pt x="1496145" y="6240545"/>
                  <a:pt x="1491567" y="6254315"/>
                  <a:pt x="1483174" y="6263877"/>
                </a:cubicBezTo>
                <a:cubicBezTo>
                  <a:pt x="1474781" y="6273058"/>
                  <a:pt x="1464481" y="6277648"/>
                  <a:pt x="1451892" y="6277648"/>
                </a:cubicBezTo>
                <a:cubicBezTo>
                  <a:pt x="1439684" y="6277648"/>
                  <a:pt x="1429002" y="6273058"/>
                  <a:pt x="1420610" y="6263877"/>
                </a:cubicBezTo>
                <a:cubicBezTo>
                  <a:pt x="1412217" y="6254315"/>
                  <a:pt x="1408020" y="6240927"/>
                  <a:pt x="1408020" y="6223332"/>
                </a:cubicBezTo>
                <a:cubicBezTo>
                  <a:pt x="1408020" y="6205736"/>
                  <a:pt x="1412217" y="6191966"/>
                  <a:pt x="1420610" y="6182786"/>
                </a:cubicBezTo>
                <a:cubicBezTo>
                  <a:pt x="1429002" y="6173223"/>
                  <a:pt x="1439684" y="6168633"/>
                  <a:pt x="1451892" y="6168633"/>
                </a:cubicBezTo>
                <a:close/>
                <a:moveTo>
                  <a:pt x="819001" y="6168633"/>
                </a:moveTo>
                <a:cubicBezTo>
                  <a:pt x="831208" y="6168633"/>
                  <a:pt x="841890" y="6173223"/>
                  <a:pt x="850283" y="6182786"/>
                </a:cubicBezTo>
                <a:cubicBezTo>
                  <a:pt x="858675" y="6191966"/>
                  <a:pt x="862872" y="6205354"/>
                  <a:pt x="862872" y="6222949"/>
                </a:cubicBezTo>
                <a:cubicBezTo>
                  <a:pt x="862872" y="6240545"/>
                  <a:pt x="858675" y="6254315"/>
                  <a:pt x="850283" y="6263877"/>
                </a:cubicBezTo>
                <a:cubicBezTo>
                  <a:pt x="841890" y="6273058"/>
                  <a:pt x="831208" y="6277648"/>
                  <a:pt x="819001" y="6277648"/>
                </a:cubicBezTo>
                <a:cubicBezTo>
                  <a:pt x="806411" y="6277648"/>
                  <a:pt x="795730" y="6273058"/>
                  <a:pt x="787337" y="6263877"/>
                </a:cubicBezTo>
                <a:cubicBezTo>
                  <a:pt x="778944" y="6254315"/>
                  <a:pt x="774748" y="6240927"/>
                  <a:pt x="774748" y="6223332"/>
                </a:cubicBezTo>
                <a:cubicBezTo>
                  <a:pt x="774748" y="6205736"/>
                  <a:pt x="778944" y="6191966"/>
                  <a:pt x="787337" y="6182786"/>
                </a:cubicBezTo>
                <a:cubicBezTo>
                  <a:pt x="795730" y="6173223"/>
                  <a:pt x="806411" y="6168633"/>
                  <a:pt x="819001" y="6168633"/>
                </a:cubicBezTo>
                <a:close/>
                <a:moveTo>
                  <a:pt x="1538490" y="6134208"/>
                </a:moveTo>
                <a:cubicBezTo>
                  <a:pt x="1538490" y="6134208"/>
                  <a:pt x="1538490" y="6134208"/>
                  <a:pt x="1611354" y="6312073"/>
                </a:cubicBezTo>
                <a:lnTo>
                  <a:pt x="1654081" y="6312073"/>
                </a:lnTo>
                <a:cubicBezTo>
                  <a:pt x="1654081" y="6312073"/>
                  <a:pt x="1654081" y="6312073"/>
                  <a:pt x="1725801" y="6134208"/>
                </a:cubicBezTo>
                <a:cubicBezTo>
                  <a:pt x="1725801" y="6134208"/>
                  <a:pt x="1725801" y="6134208"/>
                  <a:pt x="1676971" y="6134208"/>
                </a:cubicBezTo>
                <a:cubicBezTo>
                  <a:pt x="1676971" y="6134208"/>
                  <a:pt x="1676971" y="6134208"/>
                  <a:pt x="1642637" y="6225244"/>
                </a:cubicBezTo>
                <a:cubicBezTo>
                  <a:pt x="1640729" y="6230217"/>
                  <a:pt x="1638822" y="6235189"/>
                  <a:pt x="1637296" y="6240162"/>
                </a:cubicBezTo>
                <a:cubicBezTo>
                  <a:pt x="1636533" y="6242457"/>
                  <a:pt x="1635007" y="6247430"/>
                  <a:pt x="1632336" y="6255462"/>
                </a:cubicBezTo>
                <a:cubicBezTo>
                  <a:pt x="1632336" y="6255462"/>
                  <a:pt x="1632336" y="6255462"/>
                  <a:pt x="1622799" y="6225244"/>
                </a:cubicBezTo>
                <a:cubicBezTo>
                  <a:pt x="1622799" y="6225244"/>
                  <a:pt x="1622799" y="6225244"/>
                  <a:pt x="1588465" y="6134208"/>
                </a:cubicBezTo>
                <a:cubicBezTo>
                  <a:pt x="1588465" y="6134208"/>
                  <a:pt x="1588465" y="6134208"/>
                  <a:pt x="1538490" y="6134208"/>
                </a:cubicBezTo>
                <a:close/>
                <a:moveTo>
                  <a:pt x="927343" y="6134208"/>
                </a:moveTo>
                <a:cubicBezTo>
                  <a:pt x="927343" y="6134208"/>
                  <a:pt x="927343" y="6134208"/>
                  <a:pt x="927343" y="6246665"/>
                </a:cubicBezTo>
                <a:cubicBezTo>
                  <a:pt x="927343" y="6263495"/>
                  <a:pt x="929633" y="6276500"/>
                  <a:pt x="933829" y="6286063"/>
                </a:cubicBezTo>
                <a:cubicBezTo>
                  <a:pt x="938407" y="6295625"/>
                  <a:pt x="945274" y="6302893"/>
                  <a:pt x="954811" y="6308248"/>
                </a:cubicBezTo>
                <a:cubicBezTo>
                  <a:pt x="964348" y="6313603"/>
                  <a:pt x="975411" y="6315898"/>
                  <a:pt x="987619" y="6315898"/>
                </a:cubicBezTo>
                <a:cubicBezTo>
                  <a:pt x="999445" y="6315898"/>
                  <a:pt x="1010508" y="6313221"/>
                  <a:pt x="1021190" y="6307866"/>
                </a:cubicBezTo>
                <a:cubicBezTo>
                  <a:pt x="1031872" y="6302511"/>
                  <a:pt x="1040646" y="6294860"/>
                  <a:pt x="1047131" y="6285680"/>
                </a:cubicBezTo>
                <a:cubicBezTo>
                  <a:pt x="1047131" y="6285680"/>
                  <a:pt x="1047131" y="6285680"/>
                  <a:pt x="1047131" y="6312073"/>
                </a:cubicBezTo>
                <a:lnTo>
                  <a:pt x="1091766" y="6312073"/>
                </a:lnTo>
                <a:cubicBezTo>
                  <a:pt x="1091766" y="6312073"/>
                  <a:pt x="1091766" y="6312073"/>
                  <a:pt x="1091766" y="6134208"/>
                </a:cubicBezTo>
                <a:cubicBezTo>
                  <a:pt x="1091766" y="6134208"/>
                  <a:pt x="1091766" y="6134208"/>
                  <a:pt x="1043698" y="6134208"/>
                </a:cubicBezTo>
                <a:cubicBezTo>
                  <a:pt x="1043698" y="6134208"/>
                  <a:pt x="1043698" y="6134208"/>
                  <a:pt x="1043698" y="6209179"/>
                </a:cubicBezTo>
                <a:cubicBezTo>
                  <a:pt x="1043698" y="6234807"/>
                  <a:pt x="1042553" y="6250872"/>
                  <a:pt x="1040264" y="6257375"/>
                </a:cubicBezTo>
                <a:cubicBezTo>
                  <a:pt x="1037976" y="6263877"/>
                  <a:pt x="1033398" y="6269232"/>
                  <a:pt x="1026912" y="6273823"/>
                </a:cubicBezTo>
                <a:cubicBezTo>
                  <a:pt x="1020427" y="6278030"/>
                  <a:pt x="1013179" y="6280325"/>
                  <a:pt x="1005167" y="6280325"/>
                </a:cubicBezTo>
                <a:cubicBezTo>
                  <a:pt x="997919" y="6280325"/>
                  <a:pt x="992197" y="6278413"/>
                  <a:pt x="987619" y="6275353"/>
                </a:cubicBezTo>
                <a:cubicBezTo>
                  <a:pt x="982660" y="6271910"/>
                  <a:pt x="979608" y="6267702"/>
                  <a:pt x="977700" y="6261965"/>
                </a:cubicBezTo>
                <a:cubicBezTo>
                  <a:pt x="976174" y="6256227"/>
                  <a:pt x="975030" y="6240927"/>
                  <a:pt x="975030" y="6216064"/>
                </a:cubicBezTo>
                <a:cubicBezTo>
                  <a:pt x="975030" y="6216064"/>
                  <a:pt x="975030" y="6216064"/>
                  <a:pt x="975030" y="6134208"/>
                </a:cubicBezTo>
                <a:cubicBezTo>
                  <a:pt x="975030" y="6134208"/>
                  <a:pt x="975030" y="6134208"/>
                  <a:pt x="927343" y="6134208"/>
                </a:cubicBezTo>
                <a:close/>
                <a:moveTo>
                  <a:pt x="1451892" y="6130383"/>
                </a:moveTo>
                <a:cubicBezTo>
                  <a:pt x="1433962" y="6130383"/>
                  <a:pt x="1417939" y="6134208"/>
                  <a:pt x="1403824" y="6141858"/>
                </a:cubicBezTo>
                <a:cubicBezTo>
                  <a:pt x="1389709" y="6149508"/>
                  <a:pt x="1378264" y="6160601"/>
                  <a:pt x="1370634" y="6175136"/>
                </a:cubicBezTo>
                <a:cubicBezTo>
                  <a:pt x="1362623" y="6190054"/>
                  <a:pt x="1358808" y="6204971"/>
                  <a:pt x="1358808" y="6220654"/>
                </a:cubicBezTo>
                <a:cubicBezTo>
                  <a:pt x="1358808" y="6240927"/>
                  <a:pt x="1362623" y="6258522"/>
                  <a:pt x="1370634" y="6272675"/>
                </a:cubicBezTo>
                <a:cubicBezTo>
                  <a:pt x="1378264" y="6286828"/>
                  <a:pt x="1389709" y="6297538"/>
                  <a:pt x="1404968" y="6305188"/>
                </a:cubicBezTo>
                <a:cubicBezTo>
                  <a:pt x="1419847" y="6312456"/>
                  <a:pt x="1435488" y="6315898"/>
                  <a:pt x="1452273" y="6315898"/>
                </a:cubicBezTo>
                <a:cubicBezTo>
                  <a:pt x="1478978" y="6315898"/>
                  <a:pt x="1501104" y="6307101"/>
                  <a:pt x="1518652" y="6289505"/>
                </a:cubicBezTo>
                <a:cubicBezTo>
                  <a:pt x="1536201" y="6271910"/>
                  <a:pt x="1544975" y="6249725"/>
                  <a:pt x="1544975" y="6222567"/>
                </a:cubicBezTo>
                <a:cubicBezTo>
                  <a:pt x="1544975" y="6196174"/>
                  <a:pt x="1536582" y="6173988"/>
                  <a:pt x="1519034" y="6156393"/>
                </a:cubicBezTo>
                <a:cubicBezTo>
                  <a:pt x="1501485" y="6139180"/>
                  <a:pt x="1478978" y="6130383"/>
                  <a:pt x="1451892" y="6130383"/>
                </a:cubicBezTo>
                <a:close/>
                <a:moveTo>
                  <a:pt x="818619" y="6130383"/>
                </a:moveTo>
                <a:cubicBezTo>
                  <a:pt x="801071" y="6130383"/>
                  <a:pt x="785048" y="6134208"/>
                  <a:pt x="770551" y="6141858"/>
                </a:cubicBezTo>
                <a:cubicBezTo>
                  <a:pt x="756436" y="6149508"/>
                  <a:pt x="745373" y="6160601"/>
                  <a:pt x="737362" y="6175136"/>
                </a:cubicBezTo>
                <a:cubicBezTo>
                  <a:pt x="729732" y="6190054"/>
                  <a:pt x="725917" y="6204971"/>
                  <a:pt x="725917" y="6220654"/>
                </a:cubicBezTo>
                <a:cubicBezTo>
                  <a:pt x="725917" y="6240927"/>
                  <a:pt x="729732" y="6258522"/>
                  <a:pt x="737362" y="6272675"/>
                </a:cubicBezTo>
                <a:cubicBezTo>
                  <a:pt x="745373" y="6286828"/>
                  <a:pt x="756818" y="6297538"/>
                  <a:pt x="771696" y="6305188"/>
                </a:cubicBezTo>
                <a:cubicBezTo>
                  <a:pt x="786574" y="6312456"/>
                  <a:pt x="802596" y="6315898"/>
                  <a:pt x="819001" y="6315898"/>
                </a:cubicBezTo>
                <a:cubicBezTo>
                  <a:pt x="845705" y="6315898"/>
                  <a:pt x="867831" y="6307101"/>
                  <a:pt x="885380" y="6289505"/>
                </a:cubicBezTo>
                <a:cubicBezTo>
                  <a:pt x="903310" y="6271910"/>
                  <a:pt x="912084" y="6249725"/>
                  <a:pt x="912084" y="6222567"/>
                </a:cubicBezTo>
                <a:cubicBezTo>
                  <a:pt x="912084" y="6196174"/>
                  <a:pt x="903310" y="6173988"/>
                  <a:pt x="885761" y="6156393"/>
                </a:cubicBezTo>
                <a:cubicBezTo>
                  <a:pt x="868213" y="6139180"/>
                  <a:pt x="846086" y="6130383"/>
                  <a:pt x="818619" y="6130383"/>
                </a:cubicBezTo>
                <a:close/>
                <a:moveTo>
                  <a:pt x="1729998" y="6092132"/>
                </a:moveTo>
                <a:cubicBezTo>
                  <a:pt x="1729998" y="6092132"/>
                  <a:pt x="1729998" y="6092132"/>
                  <a:pt x="1734576" y="6092132"/>
                </a:cubicBezTo>
                <a:cubicBezTo>
                  <a:pt x="1736864" y="6092132"/>
                  <a:pt x="1738009" y="6092132"/>
                  <a:pt x="1738772" y="6092515"/>
                </a:cubicBezTo>
                <a:cubicBezTo>
                  <a:pt x="1739535" y="6092897"/>
                  <a:pt x="1740298" y="6093280"/>
                  <a:pt x="1740679" y="6093662"/>
                </a:cubicBezTo>
                <a:cubicBezTo>
                  <a:pt x="1741061" y="6094427"/>
                  <a:pt x="1741442" y="6095192"/>
                  <a:pt x="1741442" y="6095957"/>
                </a:cubicBezTo>
                <a:cubicBezTo>
                  <a:pt x="1741442" y="6097105"/>
                  <a:pt x="1741061" y="6097870"/>
                  <a:pt x="1739916" y="6098635"/>
                </a:cubicBezTo>
                <a:cubicBezTo>
                  <a:pt x="1739153" y="6099400"/>
                  <a:pt x="1737627" y="6099782"/>
                  <a:pt x="1734957" y="6099782"/>
                </a:cubicBezTo>
                <a:cubicBezTo>
                  <a:pt x="1734957" y="6099782"/>
                  <a:pt x="1734957" y="6099782"/>
                  <a:pt x="1729998" y="6099782"/>
                </a:cubicBezTo>
                <a:close/>
                <a:moveTo>
                  <a:pt x="1725801" y="6088690"/>
                </a:moveTo>
                <a:cubicBezTo>
                  <a:pt x="1725801" y="6088690"/>
                  <a:pt x="1725801" y="6088690"/>
                  <a:pt x="1725801" y="6114318"/>
                </a:cubicBezTo>
                <a:lnTo>
                  <a:pt x="1729998" y="6114318"/>
                </a:lnTo>
                <a:cubicBezTo>
                  <a:pt x="1729998" y="6114318"/>
                  <a:pt x="1729998" y="6114318"/>
                  <a:pt x="1729998" y="6103225"/>
                </a:cubicBezTo>
                <a:cubicBezTo>
                  <a:pt x="1729998" y="6103225"/>
                  <a:pt x="1729998" y="6103225"/>
                  <a:pt x="1732286" y="6103225"/>
                </a:cubicBezTo>
                <a:cubicBezTo>
                  <a:pt x="1733812" y="6103225"/>
                  <a:pt x="1734957" y="6103607"/>
                  <a:pt x="1735720" y="6104372"/>
                </a:cubicBezTo>
                <a:cubicBezTo>
                  <a:pt x="1736864" y="6105137"/>
                  <a:pt x="1738390" y="6107050"/>
                  <a:pt x="1740298" y="6110110"/>
                </a:cubicBezTo>
                <a:cubicBezTo>
                  <a:pt x="1740298" y="6110110"/>
                  <a:pt x="1740298" y="6110110"/>
                  <a:pt x="1742587" y="6114318"/>
                </a:cubicBezTo>
                <a:cubicBezTo>
                  <a:pt x="1742587" y="6114318"/>
                  <a:pt x="1742587" y="6114318"/>
                  <a:pt x="1747546" y="6114318"/>
                </a:cubicBezTo>
                <a:cubicBezTo>
                  <a:pt x="1747546" y="6114318"/>
                  <a:pt x="1747546" y="6114318"/>
                  <a:pt x="1744494" y="6109345"/>
                </a:cubicBezTo>
                <a:cubicBezTo>
                  <a:pt x="1742968" y="6106667"/>
                  <a:pt x="1741442" y="6105137"/>
                  <a:pt x="1740679" y="6103990"/>
                </a:cubicBezTo>
                <a:cubicBezTo>
                  <a:pt x="1739916" y="6103607"/>
                  <a:pt x="1739153" y="6103225"/>
                  <a:pt x="1738390" y="6102842"/>
                </a:cubicBezTo>
                <a:cubicBezTo>
                  <a:pt x="1740679" y="6102460"/>
                  <a:pt x="1742587" y="6101695"/>
                  <a:pt x="1743731" y="6100547"/>
                </a:cubicBezTo>
                <a:cubicBezTo>
                  <a:pt x="1745257" y="6099017"/>
                  <a:pt x="1745639" y="6097487"/>
                  <a:pt x="1745639" y="6095575"/>
                </a:cubicBezTo>
                <a:cubicBezTo>
                  <a:pt x="1745639" y="6094045"/>
                  <a:pt x="1745257" y="6092897"/>
                  <a:pt x="1744494" y="6091750"/>
                </a:cubicBezTo>
                <a:cubicBezTo>
                  <a:pt x="1743731" y="6090602"/>
                  <a:pt x="1742587" y="6089837"/>
                  <a:pt x="1741442" y="6089072"/>
                </a:cubicBezTo>
                <a:cubicBezTo>
                  <a:pt x="1739916" y="6088690"/>
                  <a:pt x="1737627" y="6088690"/>
                  <a:pt x="1734576" y="6088690"/>
                </a:cubicBezTo>
                <a:cubicBezTo>
                  <a:pt x="1734576" y="6088690"/>
                  <a:pt x="1734576" y="6088690"/>
                  <a:pt x="1725801" y="6088690"/>
                </a:cubicBezTo>
                <a:close/>
                <a:moveTo>
                  <a:pt x="1736483" y="6081040"/>
                </a:moveTo>
                <a:cubicBezTo>
                  <a:pt x="1739535" y="6081040"/>
                  <a:pt x="1742968" y="6082187"/>
                  <a:pt x="1746402" y="6083717"/>
                </a:cubicBezTo>
                <a:cubicBezTo>
                  <a:pt x="1749454" y="6085630"/>
                  <a:pt x="1752124" y="6087925"/>
                  <a:pt x="1753650" y="6090985"/>
                </a:cubicBezTo>
                <a:cubicBezTo>
                  <a:pt x="1755557" y="6094427"/>
                  <a:pt x="1756702" y="6097487"/>
                  <a:pt x="1756702" y="6100930"/>
                </a:cubicBezTo>
                <a:cubicBezTo>
                  <a:pt x="1756702" y="6104372"/>
                  <a:pt x="1755557" y="6107815"/>
                  <a:pt x="1753650" y="6110875"/>
                </a:cubicBezTo>
                <a:cubicBezTo>
                  <a:pt x="1752124" y="6113935"/>
                  <a:pt x="1749454" y="6116613"/>
                  <a:pt x="1746402" y="6118143"/>
                </a:cubicBezTo>
                <a:cubicBezTo>
                  <a:pt x="1743350" y="6120055"/>
                  <a:pt x="1739916" y="6120820"/>
                  <a:pt x="1736483" y="6120820"/>
                </a:cubicBezTo>
                <a:cubicBezTo>
                  <a:pt x="1733049" y="6120820"/>
                  <a:pt x="1729616" y="6120055"/>
                  <a:pt x="1726183" y="6118143"/>
                </a:cubicBezTo>
                <a:cubicBezTo>
                  <a:pt x="1723131" y="6116613"/>
                  <a:pt x="1720460" y="6113935"/>
                  <a:pt x="1718934" y="6110875"/>
                </a:cubicBezTo>
                <a:cubicBezTo>
                  <a:pt x="1717027" y="6107815"/>
                  <a:pt x="1716264" y="6104372"/>
                  <a:pt x="1716264" y="6100930"/>
                </a:cubicBezTo>
                <a:cubicBezTo>
                  <a:pt x="1716264" y="6097487"/>
                  <a:pt x="1717027" y="6094427"/>
                  <a:pt x="1718934" y="6090985"/>
                </a:cubicBezTo>
                <a:cubicBezTo>
                  <a:pt x="1720842" y="6087925"/>
                  <a:pt x="1723131" y="6085630"/>
                  <a:pt x="1726564" y="6083717"/>
                </a:cubicBezTo>
                <a:cubicBezTo>
                  <a:pt x="1729616" y="6082187"/>
                  <a:pt x="1733049" y="6081040"/>
                  <a:pt x="1736483" y="6081040"/>
                </a:cubicBezTo>
                <a:close/>
                <a:moveTo>
                  <a:pt x="1736483" y="6077214"/>
                </a:moveTo>
                <a:cubicBezTo>
                  <a:pt x="1732286" y="6077214"/>
                  <a:pt x="1728472" y="6078362"/>
                  <a:pt x="1724657" y="6080275"/>
                </a:cubicBezTo>
                <a:cubicBezTo>
                  <a:pt x="1720460" y="6082187"/>
                  <a:pt x="1717408" y="6085247"/>
                  <a:pt x="1715501" y="6089072"/>
                </a:cubicBezTo>
                <a:cubicBezTo>
                  <a:pt x="1713212" y="6092897"/>
                  <a:pt x="1712068" y="6096722"/>
                  <a:pt x="1712068" y="6100930"/>
                </a:cubicBezTo>
                <a:cubicBezTo>
                  <a:pt x="1712068" y="6105137"/>
                  <a:pt x="1713212" y="6108962"/>
                  <a:pt x="1715501" y="6112788"/>
                </a:cubicBezTo>
                <a:cubicBezTo>
                  <a:pt x="1717408" y="6116613"/>
                  <a:pt x="1720460" y="6119673"/>
                  <a:pt x="1724275" y="6121585"/>
                </a:cubicBezTo>
                <a:cubicBezTo>
                  <a:pt x="1728090" y="6123880"/>
                  <a:pt x="1732286" y="6124645"/>
                  <a:pt x="1736483" y="6124645"/>
                </a:cubicBezTo>
                <a:cubicBezTo>
                  <a:pt x="1740679" y="6124645"/>
                  <a:pt x="1744494" y="6123880"/>
                  <a:pt x="1748309" y="6121585"/>
                </a:cubicBezTo>
                <a:cubicBezTo>
                  <a:pt x="1752124" y="6119673"/>
                  <a:pt x="1755176" y="6116613"/>
                  <a:pt x="1757465" y="6112788"/>
                </a:cubicBezTo>
                <a:cubicBezTo>
                  <a:pt x="1759372" y="6108962"/>
                  <a:pt x="1760517" y="6105137"/>
                  <a:pt x="1760517" y="6100930"/>
                </a:cubicBezTo>
                <a:cubicBezTo>
                  <a:pt x="1760517" y="6096722"/>
                  <a:pt x="1759372" y="6092897"/>
                  <a:pt x="1757083" y="6089072"/>
                </a:cubicBezTo>
                <a:cubicBezTo>
                  <a:pt x="1755176" y="6085247"/>
                  <a:pt x="1752124" y="6082187"/>
                  <a:pt x="1748309" y="6080275"/>
                </a:cubicBezTo>
                <a:cubicBezTo>
                  <a:pt x="1744494" y="6078362"/>
                  <a:pt x="1740298" y="6077214"/>
                  <a:pt x="1736483" y="6077214"/>
                </a:cubicBezTo>
                <a:close/>
                <a:moveTo>
                  <a:pt x="539750" y="6066504"/>
                </a:moveTo>
                <a:cubicBezTo>
                  <a:pt x="539750" y="6066504"/>
                  <a:pt x="539750" y="6066504"/>
                  <a:pt x="630926" y="6208797"/>
                </a:cubicBezTo>
                <a:lnTo>
                  <a:pt x="630926" y="6312073"/>
                </a:lnTo>
                <a:cubicBezTo>
                  <a:pt x="630926" y="6312073"/>
                  <a:pt x="630926" y="6312073"/>
                  <a:pt x="681283" y="6312073"/>
                </a:cubicBezTo>
                <a:cubicBezTo>
                  <a:pt x="681283" y="6312073"/>
                  <a:pt x="681283" y="6312073"/>
                  <a:pt x="681283" y="6209179"/>
                </a:cubicBezTo>
                <a:cubicBezTo>
                  <a:pt x="681283" y="6209179"/>
                  <a:pt x="681283" y="6209179"/>
                  <a:pt x="772840" y="6066504"/>
                </a:cubicBezTo>
                <a:cubicBezTo>
                  <a:pt x="772840" y="6066504"/>
                  <a:pt x="772840" y="6066504"/>
                  <a:pt x="714854" y="6066504"/>
                </a:cubicBezTo>
                <a:cubicBezTo>
                  <a:pt x="714854" y="6066504"/>
                  <a:pt x="714854" y="6066504"/>
                  <a:pt x="657249" y="6163661"/>
                </a:cubicBezTo>
                <a:cubicBezTo>
                  <a:pt x="657249" y="6163661"/>
                  <a:pt x="657249" y="6163661"/>
                  <a:pt x="598500" y="6066504"/>
                </a:cubicBezTo>
                <a:cubicBezTo>
                  <a:pt x="598500" y="6066504"/>
                  <a:pt x="598500" y="6066504"/>
                  <a:pt x="539750" y="6066504"/>
                </a:cubicBezTo>
                <a:close/>
                <a:moveTo>
                  <a:pt x="1235587" y="6062679"/>
                </a:moveTo>
                <a:cubicBezTo>
                  <a:pt x="1211935" y="6062679"/>
                  <a:pt x="1191716" y="6066504"/>
                  <a:pt x="1176075" y="6074919"/>
                </a:cubicBezTo>
                <a:cubicBezTo>
                  <a:pt x="1155093" y="6085247"/>
                  <a:pt x="1139070" y="6100547"/>
                  <a:pt x="1128007" y="6120438"/>
                </a:cubicBezTo>
                <a:cubicBezTo>
                  <a:pt x="1117325" y="6140328"/>
                  <a:pt x="1111985" y="6162896"/>
                  <a:pt x="1111985" y="6188524"/>
                </a:cubicBezTo>
                <a:cubicBezTo>
                  <a:pt x="1111985" y="6212239"/>
                  <a:pt x="1116563" y="6234042"/>
                  <a:pt x="1126481" y="6253932"/>
                </a:cubicBezTo>
                <a:cubicBezTo>
                  <a:pt x="1136018" y="6273823"/>
                  <a:pt x="1150897" y="6289505"/>
                  <a:pt x="1169971" y="6300215"/>
                </a:cubicBezTo>
                <a:cubicBezTo>
                  <a:pt x="1189427" y="6310926"/>
                  <a:pt x="1212316" y="6316281"/>
                  <a:pt x="1238258" y="6316281"/>
                </a:cubicBezTo>
                <a:cubicBezTo>
                  <a:pt x="1258858" y="6316281"/>
                  <a:pt x="1279077" y="6312456"/>
                  <a:pt x="1298914" y="6304806"/>
                </a:cubicBezTo>
                <a:cubicBezTo>
                  <a:pt x="1319133" y="6297155"/>
                  <a:pt x="1334393" y="6288358"/>
                  <a:pt x="1344693" y="6278030"/>
                </a:cubicBezTo>
                <a:cubicBezTo>
                  <a:pt x="1344693" y="6278030"/>
                  <a:pt x="1344693" y="6278030"/>
                  <a:pt x="1344693" y="6180491"/>
                </a:cubicBezTo>
                <a:cubicBezTo>
                  <a:pt x="1344693" y="6180491"/>
                  <a:pt x="1344693" y="6180491"/>
                  <a:pt x="1236350" y="6180491"/>
                </a:cubicBezTo>
                <a:cubicBezTo>
                  <a:pt x="1236350" y="6180491"/>
                  <a:pt x="1236350" y="6180491"/>
                  <a:pt x="1236350" y="6221802"/>
                </a:cubicBezTo>
                <a:lnTo>
                  <a:pt x="1293955" y="6221802"/>
                </a:lnTo>
                <a:cubicBezTo>
                  <a:pt x="1293955" y="6221802"/>
                  <a:pt x="1293955" y="6221802"/>
                  <a:pt x="1293955" y="6252785"/>
                </a:cubicBezTo>
                <a:cubicBezTo>
                  <a:pt x="1286325" y="6258905"/>
                  <a:pt x="1277170" y="6263877"/>
                  <a:pt x="1266869" y="6267702"/>
                </a:cubicBezTo>
                <a:cubicBezTo>
                  <a:pt x="1256188" y="6271910"/>
                  <a:pt x="1245506" y="6273823"/>
                  <a:pt x="1234824" y="6273823"/>
                </a:cubicBezTo>
                <a:cubicBezTo>
                  <a:pt x="1213842" y="6273823"/>
                  <a:pt x="1196675" y="6266555"/>
                  <a:pt x="1183323" y="6252020"/>
                </a:cubicBezTo>
                <a:cubicBezTo>
                  <a:pt x="1170352" y="6237484"/>
                  <a:pt x="1163486" y="6215682"/>
                  <a:pt x="1163486" y="6186611"/>
                </a:cubicBezTo>
                <a:cubicBezTo>
                  <a:pt x="1163486" y="6159453"/>
                  <a:pt x="1169971" y="6139180"/>
                  <a:pt x="1182942" y="6125410"/>
                </a:cubicBezTo>
                <a:cubicBezTo>
                  <a:pt x="1195912" y="6111640"/>
                  <a:pt x="1213461" y="6104755"/>
                  <a:pt x="1235587" y="6104755"/>
                </a:cubicBezTo>
                <a:cubicBezTo>
                  <a:pt x="1250084" y="6104755"/>
                  <a:pt x="1262291" y="6108197"/>
                  <a:pt x="1271829" y="6115465"/>
                </a:cubicBezTo>
                <a:cubicBezTo>
                  <a:pt x="1281366" y="6122350"/>
                  <a:pt x="1287851" y="6131913"/>
                  <a:pt x="1291666" y="6143771"/>
                </a:cubicBezTo>
                <a:cubicBezTo>
                  <a:pt x="1291666" y="6143771"/>
                  <a:pt x="1291666" y="6143771"/>
                  <a:pt x="1341641" y="6134590"/>
                </a:cubicBezTo>
                <a:cubicBezTo>
                  <a:pt x="1336682" y="6112023"/>
                  <a:pt x="1325237" y="6094427"/>
                  <a:pt x="1308070" y="6081805"/>
                </a:cubicBezTo>
                <a:cubicBezTo>
                  <a:pt x="1290522" y="6068799"/>
                  <a:pt x="1266488" y="6062679"/>
                  <a:pt x="1235587" y="6062679"/>
                </a:cubicBezTo>
                <a:close/>
                <a:moveTo>
                  <a:pt x="0" y="0"/>
                </a:moveTo>
                <a:lnTo>
                  <a:pt x="12192000" y="0"/>
                </a:lnTo>
                <a:lnTo>
                  <a:pt x="12192000" y="6858000"/>
                </a:lnTo>
                <a:lnTo>
                  <a:pt x="0" y="6858000"/>
                </a:lnTo>
                <a:lnTo>
                  <a:pt x="0" y="2497765"/>
                </a:lnTo>
                <a:lnTo>
                  <a:pt x="179924" y="2383467"/>
                </a:lnTo>
                <a:lnTo>
                  <a:pt x="0" y="2269167"/>
                </a:lnTo>
                <a:close/>
              </a:path>
            </a:pathLst>
          </a:custGeom>
          <a:solidFill>
            <a:schemeClr val="bg2"/>
          </a:solidFill>
        </p:spPr>
        <p:txBody>
          <a:bodyPr wrap="square" lIns="72000" tIns="72000">
            <a:noAutofit/>
          </a:bodyPr>
          <a:lstStyle>
            <a:lvl1pPr marL="0" indent="0">
              <a:buNone/>
              <a:defRPr sz="1200">
                <a:solidFill>
                  <a:sysClr val="windowText" lastClr="000000"/>
                </a:solidFill>
              </a:defRPr>
            </a:lvl1pPr>
          </a:lstStyle>
          <a:p>
            <a:r>
              <a:rPr lang="en-GB"/>
              <a:t>Click on frame and insert picture using the Insert tab, Pictures</a:t>
            </a:r>
          </a:p>
          <a:p>
            <a:endParaRPr lang="en-GB"/>
          </a:p>
          <a:p>
            <a:endParaRPr lang="en-GB"/>
          </a:p>
        </p:txBody>
      </p:sp>
      <p:sp>
        <p:nvSpPr>
          <p:cNvPr id="4" name="Date Placeholder 3" hidden="1">
            <a:extLst>
              <a:ext uri="{FF2B5EF4-FFF2-40B4-BE49-F238E27FC236}">
                <a16:creationId xmlns:a16="http://schemas.microsoft.com/office/drawing/2014/main" id="{DA70F102-654C-47C7-A601-E29FF62A2D14}"/>
              </a:ext>
            </a:extLst>
          </p:cNvPr>
          <p:cNvSpPr>
            <a:spLocks noGrp="1"/>
          </p:cNvSpPr>
          <p:nvPr>
            <p:ph type="dt" sz="half" idx="19"/>
          </p:nvPr>
        </p:nvSpPr>
        <p:spPr/>
        <p:txBody>
          <a:bodyPr/>
          <a:lstStyle/>
          <a:p>
            <a:fld id="{008D3BED-5966-4457-82FC-733931B90EF4}" type="datetime4">
              <a:rPr lang="en-GB" smtClean="0"/>
              <a:t>30 May 2024</a:t>
            </a:fld>
            <a:endParaRPr lang="en-GB"/>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bg1"/>
                </a:solidFill>
              </a:defRPr>
            </a:lvl1pPr>
          </a:lstStyle>
          <a:p>
            <a:r>
              <a:rPr lang="en-GB" noProof="0"/>
              <a:t>Click to add title</a:t>
            </a:r>
            <a:endParaRPr lang="en-GB"/>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solidFill>
                  <a:schemeClr val="bg1"/>
                </a:solidFill>
                <a:latin typeface="+mj-lt"/>
              </a:defRPr>
            </a:lvl1pPr>
            <a:lvl2pPr marL="135000" indent="0">
              <a:buNone/>
              <a:defRPr sz="5400"/>
            </a:lvl2pPr>
          </a:lstStyle>
          <a:p>
            <a:pPr lvl="0"/>
            <a:r>
              <a:rPr lang="en-GB"/>
              <a:t>0</a:t>
            </a:r>
          </a:p>
        </p:txBody>
      </p:sp>
      <p:sp>
        <p:nvSpPr>
          <p:cNvPr id="6" name="Footer Placeholder 5">
            <a:extLst>
              <a:ext uri="{FF2B5EF4-FFF2-40B4-BE49-F238E27FC236}">
                <a16:creationId xmlns:a16="http://schemas.microsoft.com/office/drawing/2014/main" id="{800BC932-697C-4364-9A10-7835A1040E59}"/>
              </a:ext>
            </a:extLst>
          </p:cNvPr>
          <p:cNvSpPr>
            <a:spLocks noGrp="1"/>
          </p:cNvSpPr>
          <p:nvPr>
            <p:ph type="ftr" sz="quarter" idx="20"/>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C0E87339-F771-404B-8875-6580BBB83288}"/>
              </a:ext>
            </a:extLst>
          </p:cNvPr>
          <p:cNvSpPr>
            <a:spLocks noGrp="1"/>
          </p:cNvSpPr>
          <p:nvPr>
            <p:ph type="sldNum" sz="quarter" idx="21"/>
          </p:nvPr>
        </p:nvSpPr>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308482781"/>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REPORTING Title and Top Text ">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C99E0EC7-52FC-46E3-A9A5-60CCE854CAD9}" type="datetime4">
              <a:rPr lang="en-GB" smtClean="0"/>
              <a:t>30 May 2024</a:t>
            </a:fld>
            <a:endParaRPr lang="en-GB"/>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680400"/>
            <a:ext cx="8334900" cy="332100"/>
          </a:xfrm>
        </p:spPr>
        <p:txBody>
          <a:bodyPr/>
          <a:lstStyle/>
          <a:p>
            <a:r>
              <a:rPr lang="en-GB"/>
              <a:t>Click to add title</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8" name="Text Placeholder notes">
            <a:extLst>
              <a:ext uri="{FF2B5EF4-FFF2-40B4-BE49-F238E27FC236}">
                <a16:creationId xmlns:a16="http://schemas.microsoft.com/office/drawing/2014/main" id="{C9DB3B9C-69A3-4B16-A41E-1A1EF1414B86}"/>
              </a:ext>
            </a:extLst>
          </p:cNvPr>
          <p:cNvSpPr>
            <a:spLocks noGrp="1"/>
          </p:cNvSpPr>
          <p:nvPr>
            <p:ph type="body" sz="quarter" idx="17" hasCustomPrompt="1"/>
          </p:nvPr>
        </p:nvSpPr>
        <p:spPr>
          <a:xfrm>
            <a:off x="404813" y="4595448"/>
            <a:ext cx="8334474" cy="148002"/>
          </a:xfrm>
        </p:spPr>
        <p:txBody>
          <a:bodyPr anchor="b" anchorCtr="0"/>
          <a:lstStyle>
            <a:lvl1pPr marL="0" indent="0">
              <a:lnSpc>
                <a:spcPct val="100000"/>
              </a:lnSpc>
              <a:spcBef>
                <a:spcPts val="0"/>
              </a:spcBef>
              <a:spcAft>
                <a:spcPts val="0"/>
              </a:spcAft>
              <a:buFont typeface="Arial" panose="020B0604020202020204" pitchFamily="34" charset="0"/>
              <a:buNone/>
              <a:defRPr sz="6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a:t>Click to add notes</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9" name="Text Placeholder 8">
            <a:extLst>
              <a:ext uri="{FF2B5EF4-FFF2-40B4-BE49-F238E27FC236}">
                <a16:creationId xmlns:a16="http://schemas.microsoft.com/office/drawing/2014/main" id="{D176210D-BB15-4F94-BBD9-78DBA5A55E22}"/>
              </a:ext>
            </a:extLst>
          </p:cNvPr>
          <p:cNvSpPr>
            <a:spLocks noGrp="1"/>
          </p:cNvSpPr>
          <p:nvPr>
            <p:ph type="body" sz="quarter" idx="34" hasCustomPrompt="1"/>
          </p:nvPr>
        </p:nvSpPr>
        <p:spPr>
          <a:xfrm>
            <a:off x="405000" y="1012500"/>
            <a:ext cx="8334375" cy="483300"/>
          </a:xfrm>
        </p:spPr>
        <p:txBody>
          <a:body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0" name="Logo">
            <a:extLst>
              <a:ext uri="{FF2B5EF4-FFF2-40B4-BE49-F238E27FC236}">
                <a16:creationId xmlns:a16="http://schemas.microsoft.com/office/drawing/2014/main" id="{513A64FF-A7A1-4A75-B78B-C49F660B20B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21153185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REPORTING Title and Content">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A78E5AC6-0044-4D78-99C1-717509E22722}" type="datetime4">
              <a:rPr lang="en-GB" smtClean="0"/>
              <a:t>30 May 2024</a:t>
            </a:fld>
            <a:endParaRPr lang="en-GB"/>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680400"/>
            <a:ext cx="8334900" cy="804600"/>
          </a:xfrm>
        </p:spPr>
        <p:txBody>
          <a:bodyPr/>
          <a:lstStyle/>
          <a:p>
            <a:r>
              <a:rPr lang="en-GB"/>
              <a:t>Click to add title</a:t>
            </a:r>
          </a:p>
        </p:txBody>
      </p:sp>
      <p:sp>
        <p:nvSpPr>
          <p:cNvPr id="3" name="Content Placeholder 2"/>
          <p:cNvSpPr>
            <a:spLocks noGrp="1"/>
          </p:cNvSpPr>
          <p:nvPr>
            <p:ph idx="1" hasCustomPrompt="1"/>
          </p:nvPr>
        </p:nvSpPr>
        <p:spPr>
          <a:xfrm>
            <a:off x="404813" y="1485000"/>
            <a:ext cx="8334900" cy="3258450"/>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8" name="Text Placeholder notes">
            <a:extLst>
              <a:ext uri="{FF2B5EF4-FFF2-40B4-BE49-F238E27FC236}">
                <a16:creationId xmlns:a16="http://schemas.microsoft.com/office/drawing/2014/main" id="{C9DB3B9C-69A3-4B16-A41E-1A1EF1414B86}"/>
              </a:ext>
            </a:extLst>
          </p:cNvPr>
          <p:cNvSpPr>
            <a:spLocks noGrp="1"/>
          </p:cNvSpPr>
          <p:nvPr>
            <p:ph type="body" sz="quarter" idx="17" hasCustomPrompt="1"/>
          </p:nvPr>
        </p:nvSpPr>
        <p:spPr>
          <a:xfrm>
            <a:off x="404813" y="4595448"/>
            <a:ext cx="8334474" cy="148002"/>
          </a:xfrm>
        </p:spPr>
        <p:txBody>
          <a:bodyPr anchor="b" anchorCtr="0"/>
          <a:lstStyle>
            <a:lvl1pPr marL="0" indent="0">
              <a:lnSpc>
                <a:spcPct val="100000"/>
              </a:lnSpc>
              <a:spcBef>
                <a:spcPts val="0"/>
              </a:spcBef>
              <a:spcAft>
                <a:spcPts val="0"/>
              </a:spcAft>
              <a:buFont typeface="Arial" panose="020B0604020202020204" pitchFamily="34" charset="0"/>
              <a:buNone/>
              <a:defRPr sz="6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a:t>Click to add notes</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9" name="Logo">
            <a:extLst>
              <a:ext uri="{FF2B5EF4-FFF2-40B4-BE49-F238E27FC236}">
                <a16:creationId xmlns:a16="http://schemas.microsoft.com/office/drawing/2014/main" id="{3D1D9CE0-4470-4097-8000-9D762BEAC41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7473459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REPORTING Two Content">
    <p:spTree>
      <p:nvGrpSpPr>
        <p:cNvPr id="1" name=""/>
        <p:cNvGrpSpPr/>
        <p:nvPr/>
      </p:nvGrpSpPr>
      <p:grpSpPr>
        <a:xfrm>
          <a:off x="0" y="0"/>
          <a:ext cx="0" cy="0"/>
          <a:chOff x="0" y="0"/>
          <a:chExt cx="0" cy="0"/>
        </a:xfrm>
      </p:grpSpPr>
      <p:sp>
        <p:nvSpPr>
          <p:cNvPr id="10" name="Date Placeholder 9" hidden="1">
            <a:extLst>
              <a:ext uri="{FF2B5EF4-FFF2-40B4-BE49-F238E27FC236}">
                <a16:creationId xmlns:a16="http://schemas.microsoft.com/office/drawing/2014/main" id="{C56EA83F-3CC1-490C-B325-6AEA0F7D60B1}"/>
              </a:ext>
            </a:extLst>
          </p:cNvPr>
          <p:cNvSpPr>
            <a:spLocks noGrp="1"/>
          </p:cNvSpPr>
          <p:nvPr>
            <p:ph type="dt" sz="half" idx="24"/>
          </p:nvPr>
        </p:nvSpPr>
        <p:spPr/>
        <p:txBody>
          <a:bodyPr/>
          <a:lstStyle/>
          <a:p>
            <a:fld id="{3F7C0E1F-6018-4F2E-AED1-0654E9DD39C2}" type="datetime4">
              <a:rPr lang="en-GB" smtClean="0"/>
              <a:t>30 May 2024</a:t>
            </a:fld>
            <a:endParaRPr lang="en-GB"/>
          </a:p>
        </p:txBody>
      </p:sp>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404999" y="1485000"/>
            <a:ext cx="4098600" cy="3253500"/>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39500" y="1485000"/>
            <a:ext cx="4098600" cy="3253500"/>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Subtitle Eyebrow">
            <a:extLst>
              <a:ext uri="{FF2B5EF4-FFF2-40B4-BE49-F238E27FC236}">
                <a16:creationId xmlns:a16="http://schemas.microsoft.com/office/drawing/2014/main" id="{0EA201FA-70BA-43B9-B250-185701712A09}"/>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8" name="Text Placeholder notes">
            <a:extLst>
              <a:ext uri="{FF2B5EF4-FFF2-40B4-BE49-F238E27FC236}">
                <a16:creationId xmlns:a16="http://schemas.microsoft.com/office/drawing/2014/main" id="{4277D90B-D582-45B4-B181-3610B5295B24}"/>
              </a:ext>
            </a:extLst>
          </p:cNvPr>
          <p:cNvSpPr>
            <a:spLocks noGrp="1"/>
          </p:cNvSpPr>
          <p:nvPr>
            <p:ph type="body" sz="quarter" idx="17" hasCustomPrompt="1"/>
          </p:nvPr>
        </p:nvSpPr>
        <p:spPr>
          <a:xfrm>
            <a:off x="404813" y="4595448"/>
            <a:ext cx="4098600" cy="148002"/>
          </a:xfrm>
        </p:spPr>
        <p:txBody>
          <a:bodyPr anchor="b" anchorCtr="0"/>
          <a:lstStyle>
            <a:lvl1pPr marL="0" indent="0">
              <a:lnSpc>
                <a:spcPct val="100000"/>
              </a:lnSpc>
              <a:spcBef>
                <a:spcPts val="0"/>
              </a:spcBef>
              <a:spcAft>
                <a:spcPts val="0"/>
              </a:spcAft>
              <a:buFont typeface="Arial" panose="020B0604020202020204" pitchFamily="34" charset="0"/>
              <a:buNone/>
              <a:defRPr sz="6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a:t>Click to add notes</a:t>
            </a:r>
          </a:p>
        </p:txBody>
      </p:sp>
      <p:sp>
        <p:nvSpPr>
          <p:cNvPr id="11" name="Footer Placeholder 10">
            <a:extLst>
              <a:ext uri="{FF2B5EF4-FFF2-40B4-BE49-F238E27FC236}">
                <a16:creationId xmlns:a16="http://schemas.microsoft.com/office/drawing/2014/main" id="{1F1D744B-67F0-4809-B276-B7BE0B3BF206}"/>
              </a:ext>
            </a:extLst>
          </p:cNvPr>
          <p:cNvSpPr>
            <a:spLocks noGrp="1"/>
          </p:cNvSpPr>
          <p:nvPr>
            <p:ph type="ftr" sz="quarter" idx="25"/>
          </p:nvPr>
        </p:nvSpPr>
        <p:spPr/>
        <p:txBody>
          <a:bodyPr/>
          <a:lstStyle/>
          <a:p>
            <a:endParaRPr lang="en-GB"/>
          </a:p>
        </p:txBody>
      </p:sp>
      <p:sp>
        <p:nvSpPr>
          <p:cNvPr id="12" name="Slide Number Placeholder 11">
            <a:extLst>
              <a:ext uri="{FF2B5EF4-FFF2-40B4-BE49-F238E27FC236}">
                <a16:creationId xmlns:a16="http://schemas.microsoft.com/office/drawing/2014/main" id="{57E8DC7C-363B-48D6-87F0-F30A659D125A}"/>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13" name="Logo">
            <a:extLst>
              <a:ext uri="{FF2B5EF4-FFF2-40B4-BE49-F238E27FC236}">
                <a16:creationId xmlns:a16="http://schemas.microsoft.com/office/drawing/2014/main" id="{E72C75A6-86D1-4AC6-B230-F51442CF4F39}"/>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
        <p:nvSpPr>
          <p:cNvPr id="5" name="Text Placeholder 4">
            <a:extLst>
              <a:ext uri="{FF2B5EF4-FFF2-40B4-BE49-F238E27FC236}">
                <a16:creationId xmlns:a16="http://schemas.microsoft.com/office/drawing/2014/main" id="{AE9B34CA-E6FB-4FD5-B6B9-35A19CDB0860}"/>
              </a:ext>
            </a:extLst>
          </p:cNvPr>
          <p:cNvSpPr>
            <a:spLocks noGrp="1"/>
          </p:cNvSpPr>
          <p:nvPr>
            <p:ph type="body" sz="quarter" idx="34" hasCustomPrompt="1"/>
          </p:nvPr>
        </p:nvSpPr>
        <p:spPr>
          <a:xfrm>
            <a:off x="4639867" y="4595448"/>
            <a:ext cx="4098131" cy="147638"/>
          </a:xfrm>
        </p:spPr>
        <p:txBody>
          <a:bodyPr anchor="b" anchorCtr="0"/>
          <a:lstStyle>
            <a:lvl1pPr>
              <a:defRPr lang="en-GB" sz="600" i="0" kern="1200" dirty="0">
                <a:solidFill>
                  <a:schemeClr val="tx1"/>
                </a:solidFill>
                <a:latin typeface="+mn-lt"/>
                <a:ea typeface="+mn-ea"/>
                <a:cs typeface="+mn-cs"/>
              </a:defRPr>
            </a:lvl1pPr>
            <a:lvl2pPr>
              <a:defRPr/>
            </a:lvl2pPr>
            <a:lvl3pPr>
              <a:defRPr/>
            </a:lvl3pPr>
            <a:lvl4pPr>
              <a:defRPr/>
            </a:lvl4pPr>
            <a:lvl5pPr>
              <a:defRPr/>
            </a:lvl5pPr>
          </a:lstStyle>
          <a:p>
            <a:pPr marL="0" lvl="0" indent="0" algn="l" defTabSz="685800" rtl="0" eaLnBrk="1" latinLnBrk="0" hangingPunct="1">
              <a:lnSpc>
                <a:spcPct val="100000"/>
              </a:lnSpc>
              <a:spcBef>
                <a:spcPts val="0"/>
              </a:spcBef>
              <a:spcAft>
                <a:spcPts val="0"/>
              </a:spcAft>
              <a:buFont typeface="Arial" panose="020B0604020202020204" pitchFamily="34" charset="0"/>
              <a:buNone/>
            </a:pPr>
            <a:r>
              <a:rPr lang="en-GB"/>
              <a:t>Click to add notes</a:t>
            </a:r>
          </a:p>
        </p:txBody>
      </p:sp>
    </p:spTree>
    <p:extLst>
      <p:ext uri="{BB962C8B-B14F-4D97-AF65-F5344CB8AC3E}">
        <p14:creationId xmlns:p14="http://schemas.microsoft.com/office/powerpoint/2010/main" val="1303771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REPORTING 1">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30 May 2024</a:t>
            </a:fld>
            <a:endParaRPr lang="en-GB"/>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6216197" cy="4068451"/>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3570025414"/>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REPORTING 2A">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30 May 2024</a:t>
            </a:fld>
            <a:endParaRPr lang="en-GB"/>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62154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2521800" y="2781000"/>
            <a:ext cx="62154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2184592639"/>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A5AD-F309-CFEB-5D6A-1AF848E8917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29D8E62-F2FC-C7CD-BE9A-FE9CADD9AE7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265A1E-3A20-3484-A85D-2C6A2771F993}"/>
              </a:ext>
            </a:extLst>
          </p:cNvPr>
          <p:cNvSpPr>
            <a:spLocks noGrp="1"/>
          </p:cNvSpPr>
          <p:nvPr>
            <p:ph type="dt" sz="half" idx="10"/>
          </p:nvPr>
        </p:nvSpPr>
        <p:spPr/>
        <p:txBody>
          <a:bodyPr/>
          <a:lstStyle/>
          <a:p>
            <a:fld id="{3EF167BD-5087-4C63-9BB7-0F550400B0AD}" type="datetimeFigureOut">
              <a:rPr lang="en-GB" smtClean="0"/>
              <a:t>30/05/2024</a:t>
            </a:fld>
            <a:endParaRPr lang="en-GB"/>
          </a:p>
        </p:txBody>
      </p:sp>
      <p:sp>
        <p:nvSpPr>
          <p:cNvPr id="5" name="Footer Placeholder 4">
            <a:extLst>
              <a:ext uri="{FF2B5EF4-FFF2-40B4-BE49-F238E27FC236}">
                <a16:creationId xmlns:a16="http://schemas.microsoft.com/office/drawing/2014/main" id="{82029F5A-B410-EC7A-EC5D-D0F24CA2E4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E290A8-EBC6-7B98-AEF2-D4996875C70D}"/>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38382365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REPORTING 2B">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30 May 2024</a:t>
            </a:fld>
            <a:endParaRPr lang="en-GB"/>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4100456" cy="4059843"/>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6757988" y="678657"/>
            <a:ext cx="1979212" cy="4059844"/>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1275888198"/>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REPORTING 3A">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30 May 2024</a:t>
            </a:fld>
            <a:endParaRPr lang="en-GB"/>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8"/>
            <a:ext cx="6215401" cy="19818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2521799" y="2781000"/>
            <a:ext cx="3040200" cy="19818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5699699" y="2781000"/>
            <a:ext cx="3040200" cy="19818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3969208787"/>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REPORTING 3B">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30 May 2024</a:t>
            </a:fld>
            <a:endParaRPr lang="en-GB"/>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1981800" cy="4060801"/>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641300" y="674999"/>
            <a:ext cx="1981800" cy="4060801"/>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6755400" y="674999"/>
            <a:ext cx="1981800" cy="4060801"/>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915676300"/>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REPORTING 4">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30 May 2024</a:t>
            </a:fld>
            <a:endParaRPr lang="en-GB"/>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30402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a:t>
            </a:r>
            <a:br>
              <a:rPr lang="en-GB" noProof="0"/>
            </a:br>
            <a:r>
              <a:rPr lang="en-GB" noProof="0"/>
              <a:t>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2521800" y="2781000"/>
            <a:ext cx="30402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a:t>
            </a:r>
            <a:br>
              <a:rPr lang="en-GB" noProof="0"/>
            </a:br>
            <a:r>
              <a:rPr lang="en-GB" noProof="0"/>
              <a:t>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5698575" y="674999"/>
            <a:ext cx="30402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a:t>
            </a:r>
            <a:br>
              <a:rPr lang="en-GB" noProof="0"/>
            </a:br>
            <a:r>
              <a:rPr lang="en-GB" noProof="0"/>
              <a:t>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5698575" y="2781000"/>
            <a:ext cx="30402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a:t>
            </a:r>
            <a:br>
              <a:rPr lang="en-GB" noProof="0"/>
            </a:br>
            <a:r>
              <a:rPr lang="en-GB" noProof="0"/>
              <a:t>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1107990465"/>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REPORTING 5">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30 May 2024</a:t>
            </a:fld>
            <a:endParaRPr lang="en-GB"/>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2521800" y="2781000"/>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641300" y="674999"/>
            <a:ext cx="1981800" cy="4060801"/>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6755400" y="674999"/>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
        <p:nvSpPr>
          <p:cNvPr id="14" name="Content Placeholder 13">
            <a:extLst>
              <a:ext uri="{FF2B5EF4-FFF2-40B4-BE49-F238E27FC236}">
                <a16:creationId xmlns:a16="http://schemas.microsoft.com/office/drawing/2014/main" id="{0FAE8613-4119-4561-88AB-2E9B4624A797}"/>
              </a:ext>
            </a:extLst>
          </p:cNvPr>
          <p:cNvSpPr>
            <a:spLocks noGrp="1"/>
          </p:cNvSpPr>
          <p:nvPr>
            <p:ph sz="quarter" idx="34"/>
          </p:nvPr>
        </p:nvSpPr>
        <p:spPr>
          <a:xfrm>
            <a:off x="6755400" y="2781000"/>
            <a:ext cx="1981800" cy="1957500"/>
          </a:xfrm>
          <a:noFill/>
          <a:ln w="6350">
            <a:solidFill>
              <a:srgbClr val="E6E8ED"/>
            </a:solidFill>
          </a:ln>
        </p:spPr>
        <p:txBody>
          <a:bodyPr vert="horz" lIns="72000" tIns="72000" rIns="72000" bIns="7200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4277153"/>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REPORTING 6">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30 May 2024</a:t>
            </a:fld>
            <a:endParaRPr lang="en-GB"/>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2521800" y="2781000"/>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641300" y="674999"/>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4641300" y="2781000"/>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6755400" y="674999"/>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
        <p:nvSpPr>
          <p:cNvPr id="14" name="Content Placeholder 13">
            <a:extLst>
              <a:ext uri="{FF2B5EF4-FFF2-40B4-BE49-F238E27FC236}">
                <a16:creationId xmlns:a16="http://schemas.microsoft.com/office/drawing/2014/main" id="{0FAE8613-4119-4561-88AB-2E9B4624A797}"/>
              </a:ext>
            </a:extLst>
          </p:cNvPr>
          <p:cNvSpPr>
            <a:spLocks noGrp="1"/>
          </p:cNvSpPr>
          <p:nvPr>
            <p:ph sz="quarter" idx="34"/>
          </p:nvPr>
        </p:nvSpPr>
        <p:spPr>
          <a:xfrm>
            <a:off x="6755400" y="2781000"/>
            <a:ext cx="1981800" cy="1957500"/>
          </a:xfrm>
          <a:noFill/>
          <a:ln w="6350">
            <a:solidFill>
              <a:srgbClr val="E6E8ED"/>
            </a:solidFill>
          </a:ln>
        </p:spPr>
        <p:txBody>
          <a:bodyPr vert="horz" lIns="72000" tIns="72000" rIns="72000" bIns="7200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59865706"/>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REPORTING Blank">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30 May 2024</a:t>
            </a:fld>
            <a:endParaRPr lang="en-GB"/>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3243143317"/>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QUOTE Gradient">
    <p:bg>
      <p:bgPr>
        <a:solidFill>
          <a:schemeClr val="accent1"/>
        </a:solidFill>
        <a:effectLst/>
      </p:bgPr>
    </p:bg>
    <p:spTree>
      <p:nvGrpSpPr>
        <p:cNvPr id="1" name=""/>
        <p:cNvGrpSpPr/>
        <p:nvPr/>
      </p:nvGrpSpPr>
      <p:grpSpPr>
        <a:xfrm>
          <a:off x="0" y="0"/>
          <a:ext cx="0" cy="0"/>
          <a:chOff x="0" y="0"/>
          <a:chExt cx="0" cy="0"/>
        </a:xfrm>
      </p:grpSpPr>
      <p:sp>
        <p:nvSpPr>
          <p:cNvPr id="16" name="Date Placeholder 3" hidden="1">
            <a:extLst>
              <a:ext uri="{FF2B5EF4-FFF2-40B4-BE49-F238E27FC236}">
                <a16:creationId xmlns:a16="http://schemas.microsoft.com/office/drawing/2014/main" id="{2E54130F-9ED5-4851-A7A0-1B8BFC10F020}"/>
              </a:ext>
            </a:extLst>
          </p:cNvPr>
          <p:cNvSpPr>
            <a:spLocks noGrp="1"/>
          </p:cNvSpPr>
          <p:nvPr>
            <p:ph type="dt" sz="half" idx="10"/>
          </p:nvPr>
        </p:nvSpPr>
        <p:spPr>
          <a:xfrm>
            <a:off x="9144900" y="5143500"/>
            <a:ext cx="0" cy="0"/>
          </a:xfrm>
        </p:spPr>
        <p:txBody>
          <a:bodyPr/>
          <a:lstStyle/>
          <a:p>
            <a:fld id="{27DE9A56-1B18-4C96-A863-A303697227B2}" type="datetime4">
              <a:rPr lang="en-GB" smtClean="0"/>
              <a:t>30 May 2024</a:t>
            </a:fld>
            <a:endParaRPr lang="en-GB"/>
          </a:p>
        </p:txBody>
      </p:sp>
      <p:pic>
        <p:nvPicPr>
          <p:cNvPr id="8" name="Graphics">
            <a:extLst>
              <a:ext uri="{FF2B5EF4-FFF2-40B4-BE49-F238E27FC236}">
                <a16:creationId xmlns:a16="http://schemas.microsoft.com/office/drawing/2014/main" id="{905757DC-09E7-48DE-927F-7D4D73FB0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a:t>Click to add quote</a:t>
            </a:r>
            <a:endParaRPr lang="en-GB"/>
          </a:p>
        </p:txBody>
      </p:sp>
      <p:sp>
        <p:nvSpPr>
          <p:cNvPr id="5" name="Text Placeholder 4">
            <a:extLst>
              <a:ext uri="{FF2B5EF4-FFF2-40B4-BE49-F238E27FC236}">
                <a16:creationId xmlns:a16="http://schemas.microsoft.com/office/drawing/2014/main" id="{5241ABEE-80CA-4CC6-8A52-6B374DA4E2C7}"/>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a:t>Click to add text</a:t>
            </a:r>
          </a:p>
        </p:txBody>
      </p:sp>
      <p:sp>
        <p:nvSpPr>
          <p:cNvPr id="11" name="Subtitle Eyebrow">
            <a:extLst>
              <a:ext uri="{FF2B5EF4-FFF2-40B4-BE49-F238E27FC236}">
                <a16:creationId xmlns:a16="http://schemas.microsoft.com/office/drawing/2014/main" id="{78A6EDDD-2C61-4634-8922-0F84987A8EFE}"/>
              </a:ext>
            </a:extLst>
          </p:cNvPr>
          <p:cNvSpPr txBox="1">
            <a:spLocks/>
          </p:cNvSpPr>
          <p:nvPr userDrawn="1"/>
        </p:nvSpPr>
        <p:spPr>
          <a:xfrm>
            <a:off x="404999" y="361364"/>
            <a:ext cx="1981800" cy="1161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sz="900" b="0" kern="1200">
                <a:solidFill>
                  <a:schemeClr val="tx1"/>
                </a:solidFill>
                <a:latin typeface="+mn-lt"/>
                <a:ea typeface="+mn-ea"/>
                <a:cs typeface="+mn-cs"/>
              </a:defRPr>
            </a:lvl1pPr>
            <a:lvl2pPr marL="0" indent="0" algn="l" defTabSz="914400" rtl="0" eaLnBrk="1" latinLnBrk="0" hangingPunct="1">
              <a:lnSpc>
                <a:spcPct val="120000"/>
              </a:lnSpc>
              <a:spcBef>
                <a:spcPts val="500"/>
              </a:spcBef>
              <a:spcAft>
                <a:spcPts val="500"/>
              </a:spcAft>
              <a:buFont typeface="Arial" panose="020B0604020202020204" pitchFamily="34" charset="0"/>
              <a:buNone/>
              <a:defRPr sz="1800" b="1" kern="1200">
                <a:solidFill>
                  <a:schemeClr val="bg1"/>
                </a:solidFill>
                <a:latin typeface="+mn-lt"/>
                <a:ea typeface="+mn-ea"/>
                <a:cs typeface="+mn-cs"/>
              </a:defRPr>
            </a:lvl2pPr>
            <a:lvl3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cap="none" baseline="0">
                <a:solidFill>
                  <a:schemeClr val="bg1"/>
                </a:solidFill>
                <a:latin typeface="+mn-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800" b="1" kern="1200">
                <a:solidFill>
                  <a:schemeClr val="bg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a:solidFill>
                  <a:schemeClr val="bg1"/>
                </a:solidFill>
                <a:latin typeface="+mn-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baseline="0">
                <a:solidFill>
                  <a:schemeClr val="bg1"/>
                </a:solidFill>
                <a:latin typeface="+mn-lt"/>
                <a:ea typeface="+mn-ea"/>
                <a:cs typeface="+mn-cs"/>
              </a:defRPr>
            </a:lvl7pPr>
            <a:lvl8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8pPr>
            <a:lvl9pPr marL="0" indent="0" algn="l" defTabSz="914400" rtl="0" eaLnBrk="1" latinLnBrk="0" hangingPunct="1">
              <a:lnSpc>
                <a:spcPct val="90000"/>
              </a:lnSpc>
              <a:spcBef>
                <a:spcPts val="1000"/>
              </a:spcBef>
              <a:spcAft>
                <a:spcPts val="0"/>
              </a:spcAft>
              <a:buFont typeface="Arial" panose="020B0604020202020204" pitchFamily="34" charset="0"/>
              <a:buChar char="​"/>
              <a:defRPr sz="1800" b="1" kern="1200" baseline="0">
                <a:solidFill>
                  <a:schemeClr val="bg1"/>
                </a:solidFill>
                <a:latin typeface="+mn-lt"/>
                <a:ea typeface="+mn-ea"/>
                <a:cs typeface="+mn-cs"/>
              </a:defRPr>
            </a:lvl9pPr>
          </a:lstStyle>
          <a:p>
            <a:r>
              <a:rPr lang="en-GB" sz="675"/>
              <a:t>Click to add Eyebrow text</a:t>
            </a:r>
          </a:p>
        </p:txBody>
      </p:sp>
      <p:sp>
        <p:nvSpPr>
          <p:cNvPr id="17" name="Footer Placeholder 4">
            <a:extLst>
              <a:ext uri="{FF2B5EF4-FFF2-40B4-BE49-F238E27FC236}">
                <a16:creationId xmlns:a16="http://schemas.microsoft.com/office/drawing/2014/main" id="{F37F7B82-1512-423B-B929-403E46AA4CDB}"/>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a:p>
        </p:txBody>
      </p:sp>
      <p:sp>
        <p:nvSpPr>
          <p:cNvPr id="18" name="Slide Number Placeholder 5">
            <a:extLst>
              <a:ext uri="{FF2B5EF4-FFF2-40B4-BE49-F238E27FC236}">
                <a16:creationId xmlns:a16="http://schemas.microsoft.com/office/drawing/2014/main" id="{FE782362-98C2-4D8B-BE86-36F72DD26037}"/>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59824927"/>
      </p:ext>
    </p:extLst>
  </p:cSld>
  <p:clrMapOvr>
    <a:overrideClrMapping bg1="dk1" tx1="lt1" bg2="dk2" tx2="lt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8D572D3D-47CC-4107-B5E4-EBD735742514}"/>
              </a:ext>
            </a:extLst>
          </p:cNvPr>
          <p:cNvSpPr>
            <a:spLocks noGrp="1"/>
          </p:cNvSpPr>
          <p:nvPr>
            <p:ph type="dt" sz="half" idx="10"/>
          </p:nvPr>
        </p:nvSpPr>
        <p:spPr/>
        <p:txBody>
          <a:bodyPr/>
          <a:lstStyle/>
          <a:p>
            <a:fld id="{6993D68A-4CC8-43DA-B8B4-2182CCC62859}" type="datetime4">
              <a:rPr lang="en-GB" smtClean="0"/>
              <a:t>30 May 2024</a:t>
            </a:fld>
            <a:endParaRPr lang="en-GB"/>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auto">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noProof="0"/>
          </a:p>
        </p:txBody>
      </p:sp>
      <p:sp>
        <p:nvSpPr>
          <p:cNvPr id="14" name="Triangle 9">
            <a:extLst>
              <a:ext uri="{FF2B5EF4-FFF2-40B4-BE49-F238E27FC236}">
                <a16:creationId xmlns:a16="http://schemas.microsoft.com/office/drawing/2014/main" id="{E131A983-7355-4968-873A-A98E7BE44F84}"/>
              </a:ext>
            </a:extLst>
          </p:cNvPr>
          <p:cNvSpPr/>
          <p:nvPr userDrawn="1"/>
        </p:nvSpPr>
        <p:spPr>
          <a:xfrm rot="10800000">
            <a:off x="4486274" y="-1"/>
            <a:ext cx="171449" cy="1349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a:xfrm>
            <a:off x="4486274" y="5008557"/>
            <a:ext cx="171449" cy="1349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2" name="Title 1"/>
          <p:cNvSpPr>
            <a:spLocks noGrp="1"/>
          </p:cNvSpPr>
          <p:nvPr>
            <p:ph type="ctrTitle" hasCustomPrompt="1"/>
          </p:nvPr>
        </p:nvSpPr>
        <p:spPr>
          <a:xfrm>
            <a:off x="1109700" y="1485000"/>
            <a:ext cx="6922800" cy="1663200"/>
          </a:xfrm>
        </p:spPr>
        <p:txBody>
          <a:bodyPr anchor="t" anchorCtr="0"/>
          <a:lstStyle>
            <a:lvl1pPr algn="ctr">
              <a:lnSpc>
                <a:spcPct val="90000"/>
              </a:lnSpc>
              <a:defRPr sz="6000">
                <a:solidFill>
                  <a:schemeClr val="tx1"/>
                </a:solidFill>
              </a:defRPr>
            </a:lvl1pPr>
          </a:lstStyle>
          <a:p>
            <a:r>
              <a:rPr lang="en-GB" noProof="0"/>
              <a:t>Click to add quote</a:t>
            </a:r>
            <a:endParaRPr lang="en-GB"/>
          </a:p>
        </p:txBody>
      </p:sp>
      <p:sp>
        <p:nvSpPr>
          <p:cNvPr id="13" name="Text Placeholder 4">
            <a:extLst>
              <a:ext uri="{FF2B5EF4-FFF2-40B4-BE49-F238E27FC236}">
                <a16:creationId xmlns:a16="http://schemas.microsoft.com/office/drawing/2014/main" id="{17F63DC0-19C0-4D0C-8CBB-8E65D18A1D29}"/>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a:t>Click to add text</a:t>
            </a:r>
          </a:p>
        </p:txBody>
      </p:sp>
      <p:sp>
        <p:nvSpPr>
          <p:cNvPr id="11" name="Subtitle Eyebrow">
            <a:extLst>
              <a:ext uri="{FF2B5EF4-FFF2-40B4-BE49-F238E27FC236}">
                <a16:creationId xmlns:a16="http://schemas.microsoft.com/office/drawing/2014/main" id="{A4020931-BD7F-4EB0-AF2E-5D6ADFE5AAFD}"/>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5" name="Footer Placeholder 4">
            <a:extLst>
              <a:ext uri="{FF2B5EF4-FFF2-40B4-BE49-F238E27FC236}">
                <a16:creationId xmlns:a16="http://schemas.microsoft.com/office/drawing/2014/main" id="{DB288BBF-D8C4-4A9C-971B-04C1D37899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06B4BA-CFBB-4D1A-B14B-1884BA7A2631}"/>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775316535"/>
      </p:ext>
    </p:extLst>
  </p:cSld>
  <p:clrMapOvr>
    <a:overrideClrMapping bg1="lt1" tx1="dk1" bg2="lt2" tx2="dk2" accent1="accent1" accent2="accent2" accent3="accent3" accent4="accent4" accent5="accent5" accent6="accent6" hlink="hlink" folHlink="folHlink"/>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QUOTE Grapefruit">
    <p:bg>
      <p:bgPr>
        <a:solidFill>
          <a:schemeClr val="accent1"/>
        </a:solidFill>
        <a:effectLst/>
      </p:bgPr>
    </p:bg>
    <p:spTree>
      <p:nvGrpSpPr>
        <p:cNvPr id="1" name=""/>
        <p:cNvGrpSpPr/>
        <p:nvPr/>
      </p:nvGrpSpPr>
      <p:grpSpPr>
        <a:xfrm>
          <a:off x="0" y="0"/>
          <a:ext cx="0" cy="0"/>
          <a:chOff x="0" y="0"/>
          <a:chExt cx="0" cy="0"/>
        </a:xfrm>
      </p:grpSpPr>
      <p:sp>
        <p:nvSpPr>
          <p:cNvPr id="17" name="Date Placeholder 3" hidden="1">
            <a:extLst>
              <a:ext uri="{FF2B5EF4-FFF2-40B4-BE49-F238E27FC236}">
                <a16:creationId xmlns:a16="http://schemas.microsoft.com/office/drawing/2014/main" id="{D3D288F5-0562-4E06-B589-95E765FB879E}"/>
              </a:ext>
            </a:extLst>
          </p:cNvPr>
          <p:cNvSpPr>
            <a:spLocks noGrp="1"/>
          </p:cNvSpPr>
          <p:nvPr>
            <p:ph type="dt" sz="half" idx="10"/>
          </p:nvPr>
        </p:nvSpPr>
        <p:spPr>
          <a:xfrm>
            <a:off x="9144900" y="5143500"/>
            <a:ext cx="0" cy="0"/>
          </a:xfrm>
        </p:spPr>
        <p:txBody>
          <a:bodyPr/>
          <a:lstStyle/>
          <a:p>
            <a:fld id="{8A066D19-CD55-4680-ABF4-9B696747D9CC}" type="datetime4">
              <a:rPr lang="en-GB" smtClean="0"/>
              <a:t>30 May 2024</a:t>
            </a:fld>
            <a:endParaRPr lang="en-GB"/>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a:t>Click to add quote</a:t>
            </a:r>
            <a:endParaRPr lang="en-GB"/>
          </a:p>
        </p:txBody>
      </p:sp>
      <p:sp>
        <p:nvSpPr>
          <p:cNvPr id="13" name="Text Placeholder 4">
            <a:extLst>
              <a:ext uri="{FF2B5EF4-FFF2-40B4-BE49-F238E27FC236}">
                <a16:creationId xmlns:a16="http://schemas.microsoft.com/office/drawing/2014/main" id="{4C6B0D01-E1FF-46DD-B387-6BBCE3EF6144}"/>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a:t>Click to add text</a:t>
            </a:r>
          </a:p>
        </p:txBody>
      </p:sp>
      <p:sp>
        <p:nvSpPr>
          <p:cNvPr id="11" name="Subtitle Eyebrow">
            <a:extLst>
              <a:ext uri="{FF2B5EF4-FFF2-40B4-BE49-F238E27FC236}">
                <a16:creationId xmlns:a16="http://schemas.microsoft.com/office/drawing/2014/main" id="{A63E202B-2BB6-4789-9F7A-6276789F7F79}"/>
              </a:ext>
            </a:extLst>
          </p:cNvPr>
          <p:cNvSpPr txBox="1">
            <a:spLocks/>
          </p:cNvSpPr>
          <p:nvPr userDrawn="1"/>
        </p:nvSpPr>
        <p:spPr>
          <a:xfrm>
            <a:off x="404999" y="361364"/>
            <a:ext cx="1981800" cy="1161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sz="900" b="0" kern="1200">
                <a:solidFill>
                  <a:schemeClr val="tx1"/>
                </a:solidFill>
                <a:latin typeface="+mn-lt"/>
                <a:ea typeface="+mn-ea"/>
                <a:cs typeface="+mn-cs"/>
              </a:defRPr>
            </a:lvl1pPr>
            <a:lvl2pPr marL="0" indent="0" algn="l" defTabSz="914400" rtl="0" eaLnBrk="1" latinLnBrk="0" hangingPunct="1">
              <a:lnSpc>
                <a:spcPct val="120000"/>
              </a:lnSpc>
              <a:spcBef>
                <a:spcPts val="500"/>
              </a:spcBef>
              <a:spcAft>
                <a:spcPts val="500"/>
              </a:spcAft>
              <a:buFont typeface="Arial" panose="020B0604020202020204" pitchFamily="34" charset="0"/>
              <a:buNone/>
              <a:defRPr sz="1800" b="1" kern="1200">
                <a:solidFill>
                  <a:schemeClr val="bg1"/>
                </a:solidFill>
                <a:latin typeface="+mn-lt"/>
                <a:ea typeface="+mn-ea"/>
                <a:cs typeface="+mn-cs"/>
              </a:defRPr>
            </a:lvl2pPr>
            <a:lvl3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cap="none" baseline="0">
                <a:solidFill>
                  <a:schemeClr val="bg1"/>
                </a:solidFill>
                <a:latin typeface="+mn-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800" b="1" kern="1200">
                <a:solidFill>
                  <a:schemeClr val="bg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a:solidFill>
                  <a:schemeClr val="bg1"/>
                </a:solidFill>
                <a:latin typeface="+mn-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baseline="0">
                <a:solidFill>
                  <a:schemeClr val="bg1"/>
                </a:solidFill>
                <a:latin typeface="+mn-lt"/>
                <a:ea typeface="+mn-ea"/>
                <a:cs typeface="+mn-cs"/>
              </a:defRPr>
            </a:lvl7pPr>
            <a:lvl8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8pPr>
            <a:lvl9pPr marL="0" indent="0" algn="l" defTabSz="914400" rtl="0" eaLnBrk="1" latinLnBrk="0" hangingPunct="1">
              <a:lnSpc>
                <a:spcPct val="90000"/>
              </a:lnSpc>
              <a:spcBef>
                <a:spcPts val="1000"/>
              </a:spcBef>
              <a:spcAft>
                <a:spcPts val="0"/>
              </a:spcAft>
              <a:buFont typeface="Arial" panose="020B0604020202020204" pitchFamily="34" charset="0"/>
              <a:buChar char="​"/>
              <a:defRPr sz="1800" b="1" kern="1200" baseline="0">
                <a:solidFill>
                  <a:schemeClr val="bg1"/>
                </a:solidFill>
                <a:latin typeface="+mn-lt"/>
                <a:ea typeface="+mn-ea"/>
                <a:cs typeface="+mn-cs"/>
              </a:defRPr>
            </a:lvl9pPr>
          </a:lstStyle>
          <a:p>
            <a:r>
              <a:rPr lang="en-GB" sz="675"/>
              <a:t>Click to add Eyebrow text</a:t>
            </a:r>
          </a:p>
        </p:txBody>
      </p:sp>
      <p:sp>
        <p:nvSpPr>
          <p:cNvPr id="18" name="Footer Placeholder 4">
            <a:extLst>
              <a:ext uri="{FF2B5EF4-FFF2-40B4-BE49-F238E27FC236}">
                <a16:creationId xmlns:a16="http://schemas.microsoft.com/office/drawing/2014/main" id="{291811D0-527C-41AE-BA7F-550297ADF0BC}"/>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a:p>
        </p:txBody>
      </p:sp>
      <p:sp>
        <p:nvSpPr>
          <p:cNvPr id="19" name="Slide Number Placeholder 5">
            <a:extLst>
              <a:ext uri="{FF2B5EF4-FFF2-40B4-BE49-F238E27FC236}">
                <a16:creationId xmlns:a16="http://schemas.microsoft.com/office/drawing/2014/main" id="{21AAAB4C-43A5-49B4-94CB-127E1190E53B}"/>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11508698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bwMode="ltGray">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6"/>
            <a:ext cx="6948000" cy="3687538"/>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BEF9F3E1-6781-4525-A226-91583605D5CC}"/>
              </a:ext>
            </a:extLst>
          </p:cNvPr>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9" name="Subtitle 2">
            <a:extLst>
              <a:ext uri="{FF2B5EF4-FFF2-40B4-BE49-F238E27FC236}">
                <a16:creationId xmlns:a16="http://schemas.microsoft.com/office/drawing/2014/main" id="{B1898ED8-05A6-45CF-96B5-C6A38570BD17}"/>
              </a:ext>
            </a:extLst>
          </p:cNvPr>
          <p:cNvSpPr>
            <a:spLocks noGrp="1"/>
          </p:cNvSpPr>
          <p:nvPr>
            <p:ph type="subTitle" idx="1"/>
          </p:nvPr>
        </p:nvSpPr>
        <p:spPr>
          <a:xfrm>
            <a:off x="792001" y="3574172"/>
            <a:ext cx="4176000" cy="618561"/>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3" name="Picture 12">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6266" y="2938399"/>
            <a:ext cx="1108667" cy="1108667"/>
          </a:xfrm>
          <a:prstGeom prst="rect">
            <a:avLst/>
          </a:prstGeom>
        </p:spPr>
      </p:pic>
    </p:spTree>
    <p:extLst>
      <p:ext uri="{BB962C8B-B14F-4D97-AF65-F5344CB8AC3E}">
        <p14:creationId xmlns:p14="http://schemas.microsoft.com/office/powerpoint/2010/main" val="2517436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AEB24D1-11B2-4EF8-83B8-AFC5395828AD}"/>
              </a:ext>
            </a:extLst>
          </p:cNvPr>
          <p:cNvSpPr>
            <a:spLocks noGrp="1"/>
          </p:cNvSpPr>
          <p:nvPr>
            <p:ph type="pic" sz="quarter" idx="13"/>
          </p:nvPr>
        </p:nvSpPr>
        <p:spPr>
          <a:xfrm>
            <a:off x="-263" y="0"/>
            <a:ext cx="9108000" cy="5184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15586 w 9159586"/>
              <a:gd name="connsiteY3" fmla="*/ 6858000 h 6858000"/>
              <a:gd name="connsiteX4" fmla="*/ 0 w 9159586"/>
              <a:gd name="connsiteY4" fmla="*/ 1963882 h 6858000"/>
              <a:gd name="connsiteX5" fmla="*/ 15586 w 9159586"/>
              <a:gd name="connsiteY5"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15586 w 9159586"/>
              <a:gd name="connsiteY3" fmla="*/ 6858000 h 6858000"/>
              <a:gd name="connsiteX4" fmla="*/ 0 w 9159586"/>
              <a:gd name="connsiteY4" fmla="*/ 1963882 h 6858000"/>
              <a:gd name="connsiteX5" fmla="*/ 15586 w 9159586"/>
              <a:gd name="connsiteY5"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15586 w 9159586"/>
              <a:gd name="connsiteY4" fmla="*/ 68580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15586 w 9159586"/>
              <a:gd name="connsiteY4" fmla="*/ 68580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78559 w 9159586"/>
              <a:gd name="connsiteY4" fmla="*/ 4294314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78559 w 9159586"/>
              <a:gd name="connsiteY4" fmla="*/ 4294314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01151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3481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1799507 w 9159586"/>
              <a:gd name="connsiteY5" fmla="*/ 2344903 h 6858000"/>
              <a:gd name="connsiteX6" fmla="*/ 0 w 9159586"/>
              <a:gd name="connsiteY6" fmla="*/ 1963882 h 6858000"/>
              <a:gd name="connsiteX7" fmla="*/ 15586 w 9159586"/>
              <a:gd name="connsiteY7"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2921471 w 9159586"/>
              <a:gd name="connsiteY5" fmla="*/ 2737590 h 6858000"/>
              <a:gd name="connsiteX6" fmla="*/ 0 w 9159586"/>
              <a:gd name="connsiteY6" fmla="*/ 1963882 h 6858000"/>
              <a:gd name="connsiteX7" fmla="*/ 15586 w 9159586"/>
              <a:gd name="connsiteY7"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2921471 w 9159586"/>
              <a:gd name="connsiteY5" fmla="*/ 2737590 h 6858000"/>
              <a:gd name="connsiteX6" fmla="*/ 0 w 9159586"/>
              <a:gd name="connsiteY6" fmla="*/ 1963882 h 6858000"/>
              <a:gd name="connsiteX7" fmla="*/ 15586 w 9159586"/>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64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263" h="6858000">
                <a:moveTo>
                  <a:pt x="263" y="0"/>
                </a:moveTo>
                <a:lnTo>
                  <a:pt x="9144263" y="0"/>
                </a:lnTo>
                <a:lnTo>
                  <a:pt x="9144263" y="6858000"/>
                </a:lnTo>
                <a:lnTo>
                  <a:pt x="5365366" y="6858000"/>
                </a:lnTo>
                <a:cubicBezTo>
                  <a:pt x="6638252" y="5247409"/>
                  <a:pt x="6420205" y="5566467"/>
                  <a:pt x="6795918" y="5057249"/>
                </a:cubicBezTo>
                <a:cubicBezTo>
                  <a:pt x="7102054" y="4514075"/>
                  <a:pt x="6794009" y="3825146"/>
                  <a:pt x="6255347" y="3659124"/>
                </a:cubicBezTo>
                <a:lnTo>
                  <a:pt x="2499" y="1961249"/>
                </a:lnTo>
                <a:cubicBezTo>
                  <a:pt x="3955" y="1314101"/>
                  <a:pt x="-1193" y="647148"/>
                  <a:pt x="263" y="0"/>
                </a:cubicBezTo>
                <a:close/>
              </a:path>
            </a:pathLst>
          </a:custGeom>
          <a:solidFill>
            <a:schemeClr val="bg1">
              <a:lumMod val="85000"/>
            </a:schemeClr>
          </a:solidFill>
        </p:spPr>
        <p:txBody>
          <a:bodyPr/>
          <a:lstStyle>
            <a:lvl1pPr algn="r">
              <a:defRPr sz="1200"/>
            </a:lvl1pPr>
          </a:lstStyle>
          <a:p>
            <a:r>
              <a:rPr lang="en-US"/>
              <a:t>Click icon to add picture</a:t>
            </a:r>
            <a:endParaRPr lang="en-GB"/>
          </a:p>
        </p:txBody>
      </p:sp>
      <p:sp>
        <p:nvSpPr>
          <p:cNvPr id="2" name="Title 1"/>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3" name="Subtitle 2"/>
          <p:cNvSpPr>
            <a:spLocks noGrp="1"/>
          </p:cNvSpPr>
          <p:nvPr>
            <p:ph type="subTitle" idx="1"/>
          </p:nvPr>
        </p:nvSpPr>
        <p:spPr>
          <a:xfrm>
            <a:off x="792001" y="3574172"/>
            <a:ext cx="4176000" cy="618561"/>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A1ABBF-00DF-4E17-8D1B-B2E7DC6D4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6266" y="2938399"/>
            <a:ext cx="1108667" cy="1108667"/>
          </a:xfrm>
          <a:prstGeom prst="rect">
            <a:avLst/>
          </a:prstGeom>
        </p:spPr>
      </p:pic>
    </p:spTree>
    <p:extLst>
      <p:ext uri="{BB962C8B-B14F-4D97-AF65-F5344CB8AC3E}">
        <p14:creationId xmlns:p14="http://schemas.microsoft.com/office/powerpoint/2010/main" val="164740056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QUOTE Plum">
    <p:bg>
      <p:bgPr>
        <a:solidFill>
          <a:schemeClr val="accent2"/>
        </a:solidFill>
        <a:effectLst/>
      </p:bgPr>
    </p:bg>
    <p:spTree>
      <p:nvGrpSpPr>
        <p:cNvPr id="1" name=""/>
        <p:cNvGrpSpPr/>
        <p:nvPr/>
      </p:nvGrpSpPr>
      <p:grpSpPr>
        <a:xfrm>
          <a:off x="0" y="0"/>
          <a:ext cx="0" cy="0"/>
          <a:chOff x="0" y="0"/>
          <a:chExt cx="0" cy="0"/>
        </a:xfrm>
      </p:grpSpPr>
      <p:sp>
        <p:nvSpPr>
          <p:cNvPr id="17" name="Date Placeholder 3" hidden="1">
            <a:extLst>
              <a:ext uri="{FF2B5EF4-FFF2-40B4-BE49-F238E27FC236}">
                <a16:creationId xmlns:a16="http://schemas.microsoft.com/office/drawing/2014/main" id="{C297E5B2-56D9-4F26-947D-68D6306D936B}"/>
              </a:ext>
            </a:extLst>
          </p:cNvPr>
          <p:cNvSpPr>
            <a:spLocks noGrp="1"/>
          </p:cNvSpPr>
          <p:nvPr>
            <p:ph type="dt" sz="half" idx="10"/>
          </p:nvPr>
        </p:nvSpPr>
        <p:spPr>
          <a:xfrm>
            <a:off x="9144900" y="5143500"/>
            <a:ext cx="0" cy="0"/>
          </a:xfrm>
        </p:spPr>
        <p:txBody>
          <a:bodyPr/>
          <a:lstStyle/>
          <a:p>
            <a:fld id="{B3192F2B-DC8C-4E0D-B7DF-0D031073A65E}" type="datetime4">
              <a:rPr lang="en-GB" smtClean="0"/>
              <a:t>30 May 2024</a:t>
            </a:fld>
            <a:endParaRPr lang="en-GB"/>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a:t>Click to add quote</a:t>
            </a:r>
            <a:endParaRPr lang="en-GB"/>
          </a:p>
        </p:txBody>
      </p:sp>
      <p:sp>
        <p:nvSpPr>
          <p:cNvPr id="13" name="Text Placeholder 4">
            <a:extLst>
              <a:ext uri="{FF2B5EF4-FFF2-40B4-BE49-F238E27FC236}">
                <a16:creationId xmlns:a16="http://schemas.microsoft.com/office/drawing/2014/main" id="{96C90B18-0C20-44AB-8276-0B37220DD78E}"/>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a:t>Click to add text</a:t>
            </a:r>
          </a:p>
        </p:txBody>
      </p:sp>
      <p:sp>
        <p:nvSpPr>
          <p:cNvPr id="11" name="Subtitle Eyebrow">
            <a:extLst>
              <a:ext uri="{FF2B5EF4-FFF2-40B4-BE49-F238E27FC236}">
                <a16:creationId xmlns:a16="http://schemas.microsoft.com/office/drawing/2014/main" id="{FEDD1CCA-EE42-4F36-AA10-92653320D3A0}"/>
              </a:ext>
            </a:extLst>
          </p:cNvPr>
          <p:cNvSpPr txBox="1">
            <a:spLocks/>
          </p:cNvSpPr>
          <p:nvPr userDrawn="1"/>
        </p:nvSpPr>
        <p:spPr>
          <a:xfrm>
            <a:off x="404999" y="361364"/>
            <a:ext cx="1981800" cy="1161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sz="900" b="0" kern="1200">
                <a:solidFill>
                  <a:schemeClr val="tx1"/>
                </a:solidFill>
                <a:latin typeface="+mn-lt"/>
                <a:ea typeface="+mn-ea"/>
                <a:cs typeface="+mn-cs"/>
              </a:defRPr>
            </a:lvl1pPr>
            <a:lvl2pPr marL="0" indent="0" algn="l" defTabSz="914400" rtl="0" eaLnBrk="1" latinLnBrk="0" hangingPunct="1">
              <a:lnSpc>
                <a:spcPct val="120000"/>
              </a:lnSpc>
              <a:spcBef>
                <a:spcPts val="500"/>
              </a:spcBef>
              <a:spcAft>
                <a:spcPts val="500"/>
              </a:spcAft>
              <a:buFont typeface="Arial" panose="020B0604020202020204" pitchFamily="34" charset="0"/>
              <a:buNone/>
              <a:defRPr sz="1800" b="1" kern="1200">
                <a:solidFill>
                  <a:schemeClr val="bg1"/>
                </a:solidFill>
                <a:latin typeface="+mn-lt"/>
                <a:ea typeface="+mn-ea"/>
                <a:cs typeface="+mn-cs"/>
              </a:defRPr>
            </a:lvl2pPr>
            <a:lvl3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cap="none" baseline="0">
                <a:solidFill>
                  <a:schemeClr val="bg1"/>
                </a:solidFill>
                <a:latin typeface="+mn-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800" b="1" kern="1200">
                <a:solidFill>
                  <a:schemeClr val="bg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a:solidFill>
                  <a:schemeClr val="bg1"/>
                </a:solidFill>
                <a:latin typeface="+mn-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baseline="0">
                <a:solidFill>
                  <a:schemeClr val="bg1"/>
                </a:solidFill>
                <a:latin typeface="+mn-lt"/>
                <a:ea typeface="+mn-ea"/>
                <a:cs typeface="+mn-cs"/>
              </a:defRPr>
            </a:lvl7pPr>
            <a:lvl8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8pPr>
            <a:lvl9pPr marL="0" indent="0" algn="l" defTabSz="914400" rtl="0" eaLnBrk="1" latinLnBrk="0" hangingPunct="1">
              <a:lnSpc>
                <a:spcPct val="90000"/>
              </a:lnSpc>
              <a:spcBef>
                <a:spcPts val="1000"/>
              </a:spcBef>
              <a:spcAft>
                <a:spcPts val="0"/>
              </a:spcAft>
              <a:buFont typeface="Arial" panose="020B0604020202020204" pitchFamily="34" charset="0"/>
              <a:buChar char="​"/>
              <a:defRPr sz="1800" b="1" kern="1200" baseline="0">
                <a:solidFill>
                  <a:schemeClr val="bg1"/>
                </a:solidFill>
                <a:latin typeface="+mn-lt"/>
                <a:ea typeface="+mn-ea"/>
                <a:cs typeface="+mn-cs"/>
              </a:defRPr>
            </a:lvl9pPr>
          </a:lstStyle>
          <a:p>
            <a:r>
              <a:rPr lang="en-GB" sz="675"/>
              <a:t>Click to add Eyebrow text</a:t>
            </a:r>
          </a:p>
        </p:txBody>
      </p:sp>
      <p:sp>
        <p:nvSpPr>
          <p:cNvPr id="18" name="Footer Placeholder 4">
            <a:extLst>
              <a:ext uri="{FF2B5EF4-FFF2-40B4-BE49-F238E27FC236}">
                <a16:creationId xmlns:a16="http://schemas.microsoft.com/office/drawing/2014/main" id="{B63816D4-9DF8-409B-BC46-6899E08CEABF}"/>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a:p>
        </p:txBody>
      </p:sp>
      <p:sp>
        <p:nvSpPr>
          <p:cNvPr id="19" name="Slide Number Placeholder 5">
            <a:extLst>
              <a:ext uri="{FF2B5EF4-FFF2-40B4-BE49-F238E27FC236}">
                <a16:creationId xmlns:a16="http://schemas.microsoft.com/office/drawing/2014/main" id="{91CE8C4D-DD44-441E-9911-EA67F1C0C49E}"/>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492105999"/>
      </p:ext>
    </p:extLst>
  </p:cSld>
  <p:clrMapOvr>
    <a:overrideClrMapping bg1="dk1" tx1="lt1" bg2="dk2" tx2="lt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QUOTE Blueberry">
    <p:bg>
      <p:bgPr>
        <a:solidFill>
          <a:schemeClr val="accent3"/>
        </a:solidFill>
        <a:effectLst/>
      </p:bgPr>
    </p:bg>
    <p:spTree>
      <p:nvGrpSpPr>
        <p:cNvPr id="1" name=""/>
        <p:cNvGrpSpPr/>
        <p:nvPr/>
      </p:nvGrpSpPr>
      <p:grpSpPr>
        <a:xfrm>
          <a:off x="0" y="0"/>
          <a:ext cx="0" cy="0"/>
          <a:chOff x="0" y="0"/>
          <a:chExt cx="0" cy="0"/>
        </a:xfrm>
      </p:grpSpPr>
      <p:sp>
        <p:nvSpPr>
          <p:cNvPr id="17" name="Date Placeholder 3" hidden="1">
            <a:extLst>
              <a:ext uri="{FF2B5EF4-FFF2-40B4-BE49-F238E27FC236}">
                <a16:creationId xmlns:a16="http://schemas.microsoft.com/office/drawing/2014/main" id="{D7DED80F-8D6D-4058-9C87-12B07C186E7F}"/>
              </a:ext>
            </a:extLst>
          </p:cNvPr>
          <p:cNvSpPr>
            <a:spLocks noGrp="1"/>
          </p:cNvSpPr>
          <p:nvPr>
            <p:ph type="dt" sz="half" idx="10"/>
          </p:nvPr>
        </p:nvSpPr>
        <p:spPr>
          <a:xfrm>
            <a:off x="9144900" y="5143500"/>
            <a:ext cx="0" cy="0"/>
          </a:xfrm>
        </p:spPr>
        <p:txBody>
          <a:bodyPr/>
          <a:lstStyle/>
          <a:p>
            <a:fld id="{E74BD407-94E5-4C7A-9521-ACA277CA1CD1}" type="datetime4">
              <a:rPr lang="en-GB" smtClean="0"/>
              <a:t>30 May 2024</a:t>
            </a:fld>
            <a:endParaRPr lang="en-GB"/>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a:t>Click to add quote</a:t>
            </a:r>
            <a:endParaRPr lang="en-GB"/>
          </a:p>
        </p:txBody>
      </p:sp>
      <p:sp>
        <p:nvSpPr>
          <p:cNvPr id="13" name="Text Placeholder 4">
            <a:extLst>
              <a:ext uri="{FF2B5EF4-FFF2-40B4-BE49-F238E27FC236}">
                <a16:creationId xmlns:a16="http://schemas.microsoft.com/office/drawing/2014/main" id="{E32BF7FA-AAC4-4BE6-B823-630050EFF500}"/>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a:t>Click to add text</a:t>
            </a:r>
          </a:p>
        </p:txBody>
      </p:sp>
      <p:sp>
        <p:nvSpPr>
          <p:cNvPr id="11" name="Subtitle Eyebrow">
            <a:extLst>
              <a:ext uri="{FF2B5EF4-FFF2-40B4-BE49-F238E27FC236}">
                <a16:creationId xmlns:a16="http://schemas.microsoft.com/office/drawing/2014/main" id="{16FD5993-E986-4047-B9C2-2D25D071B7D8}"/>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8" name="Footer Placeholder 4">
            <a:extLst>
              <a:ext uri="{FF2B5EF4-FFF2-40B4-BE49-F238E27FC236}">
                <a16:creationId xmlns:a16="http://schemas.microsoft.com/office/drawing/2014/main" id="{28ED43FE-7036-4188-84A4-8F2DD394B2CE}"/>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a:p>
        </p:txBody>
      </p:sp>
      <p:sp>
        <p:nvSpPr>
          <p:cNvPr id="19" name="Slide Number Placeholder 5">
            <a:extLst>
              <a:ext uri="{FF2B5EF4-FFF2-40B4-BE49-F238E27FC236}">
                <a16:creationId xmlns:a16="http://schemas.microsoft.com/office/drawing/2014/main" id="{5D669283-B2C7-4D49-A205-9D55FE1C30C2}"/>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631533690"/>
      </p:ext>
    </p:extLst>
  </p:cSld>
  <p:clrMapOvr>
    <a:overrideClrMapping bg1="dk1" tx1="lt1" bg2="dk2" tx2="lt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QUOTE Avocado">
    <p:bg>
      <p:bgPr>
        <a:solidFill>
          <a:schemeClr val="accent4"/>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E5F9EBC9-6D16-41B9-888E-56D4CEF5F3DC}"/>
              </a:ext>
            </a:extLst>
          </p:cNvPr>
          <p:cNvSpPr>
            <a:spLocks noGrp="1"/>
          </p:cNvSpPr>
          <p:nvPr>
            <p:ph type="dt" sz="half" idx="34"/>
          </p:nvPr>
        </p:nvSpPr>
        <p:spPr/>
        <p:txBody>
          <a:bodyPr/>
          <a:lstStyle/>
          <a:p>
            <a:fld id="{221B9DF5-CDEF-4CCF-9D82-8104D7EEA7ED}" type="datetime4">
              <a:rPr lang="en-GB" smtClean="0"/>
              <a:t>30 May 2024</a:t>
            </a:fld>
            <a:endParaRPr lang="en-GB"/>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a:t>Click to add quote</a:t>
            </a:r>
            <a:endParaRPr lang="en-GB"/>
          </a:p>
        </p:txBody>
      </p:sp>
      <p:sp>
        <p:nvSpPr>
          <p:cNvPr id="19" name="Text Placeholder 4">
            <a:extLst>
              <a:ext uri="{FF2B5EF4-FFF2-40B4-BE49-F238E27FC236}">
                <a16:creationId xmlns:a16="http://schemas.microsoft.com/office/drawing/2014/main" id="{35B623C2-230E-459C-8E2E-F545CC377A78}"/>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a:t>Click to add text</a:t>
            </a:r>
          </a:p>
        </p:txBody>
      </p:sp>
      <p:sp>
        <p:nvSpPr>
          <p:cNvPr id="17" name="Subtitle Eyebrow">
            <a:extLst>
              <a:ext uri="{FF2B5EF4-FFF2-40B4-BE49-F238E27FC236}">
                <a16:creationId xmlns:a16="http://schemas.microsoft.com/office/drawing/2014/main" id="{68C36232-B685-4A55-91E1-273D5F634573}"/>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5" name="Footer Placeholder 4">
            <a:extLst>
              <a:ext uri="{FF2B5EF4-FFF2-40B4-BE49-F238E27FC236}">
                <a16:creationId xmlns:a16="http://schemas.microsoft.com/office/drawing/2014/main" id="{A619BE5D-E51B-46FF-B237-050B3D063D59}"/>
              </a:ext>
            </a:extLst>
          </p:cNvPr>
          <p:cNvSpPr>
            <a:spLocks noGrp="1"/>
          </p:cNvSpPr>
          <p:nvPr>
            <p:ph type="ftr" sz="quarter" idx="35"/>
          </p:nvPr>
        </p:nvSpPr>
        <p:spPr/>
        <p:txBody>
          <a:bodyPr/>
          <a:lstStyle>
            <a:lvl1pP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42EEE872-FDDA-43EE-BF56-F826214BF3B3}"/>
              </a:ext>
            </a:extLst>
          </p:cNvPr>
          <p:cNvSpPr>
            <a:spLocks noGrp="1"/>
          </p:cNvSpPr>
          <p:nvPr>
            <p:ph type="sldNum" sz="quarter" idx="36"/>
          </p:nvPr>
        </p:nvSpPr>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323991194"/>
      </p:ext>
    </p:extLst>
  </p:cSld>
  <p:clrMapOvr>
    <a:overrideClrMapping bg1="dk1" tx1="lt1" bg2="dk2" tx2="lt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QUOTE Pomegranate">
    <p:bg>
      <p:bgPr>
        <a:solidFill>
          <a:schemeClr val="accent6"/>
        </a:solidFill>
        <a:effectLst/>
      </p:bgPr>
    </p:bg>
    <p:spTree>
      <p:nvGrpSpPr>
        <p:cNvPr id="1" name=""/>
        <p:cNvGrpSpPr/>
        <p:nvPr/>
      </p:nvGrpSpPr>
      <p:grpSpPr>
        <a:xfrm>
          <a:off x="0" y="0"/>
          <a:ext cx="0" cy="0"/>
          <a:chOff x="0" y="0"/>
          <a:chExt cx="0" cy="0"/>
        </a:xfrm>
      </p:grpSpPr>
      <p:sp>
        <p:nvSpPr>
          <p:cNvPr id="17" name="Date Placeholder 3" hidden="1">
            <a:extLst>
              <a:ext uri="{FF2B5EF4-FFF2-40B4-BE49-F238E27FC236}">
                <a16:creationId xmlns:a16="http://schemas.microsoft.com/office/drawing/2014/main" id="{8A87974E-BAFD-4EF1-B1F8-C0CFF1372058}"/>
              </a:ext>
            </a:extLst>
          </p:cNvPr>
          <p:cNvSpPr>
            <a:spLocks noGrp="1"/>
          </p:cNvSpPr>
          <p:nvPr>
            <p:ph type="dt" sz="half" idx="19"/>
          </p:nvPr>
        </p:nvSpPr>
        <p:spPr>
          <a:xfrm>
            <a:off x="9144900" y="5143500"/>
            <a:ext cx="0" cy="0"/>
          </a:xfrm>
        </p:spPr>
        <p:txBody>
          <a:bodyPr/>
          <a:lstStyle/>
          <a:p>
            <a:fld id="{257F3CA7-EA5F-49B2-8E8D-26FAF6F1C4D9}" type="datetime4">
              <a:rPr lang="en-GB" smtClean="0"/>
              <a:t>30 May 2024</a:t>
            </a:fld>
            <a:endParaRPr lang="en-GB"/>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a:t>Click to add quote</a:t>
            </a:r>
            <a:endParaRPr lang="en-GB"/>
          </a:p>
        </p:txBody>
      </p:sp>
      <p:sp>
        <p:nvSpPr>
          <p:cNvPr id="13" name="Text Placeholder 4">
            <a:extLst>
              <a:ext uri="{FF2B5EF4-FFF2-40B4-BE49-F238E27FC236}">
                <a16:creationId xmlns:a16="http://schemas.microsoft.com/office/drawing/2014/main" id="{E48348DE-2F4B-4156-B5FB-283249EF68FC}"/>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a:t>Click to add text</a:t>
            </a:r>
          </a:p>
        </p:txBody>
      </p:sp>
      <p:sp>
        <p:nvSpPr>
          <p:cNvPr id="11" name="Subtitle Eyebrow">
            <a:extLst>
              <a:ext uri="{FF2B5EF4-FFF2-40B4-BE49-F238E27FC236}">
                <a16:creationId xmlns:a16="http://schemas.microsoft.com/office/drawing/2014/main" id="{9E48254D-53BD-4EEC-9726-B395E14B178A}"/>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a:t>Click to add Eyebrow text</a:t>
            </a:r>
          </a:p>
        </p:txBody>
      </p:sp>
      <p:sp>
        <p:nvSpPr>
          <p:cNvPr id="18" name="Footer Placeholder 4">
            <a:extLst>
              <a:ext uri="{FF2B5EF4-FFF2-40B4-BE49-F238E27FC236}">
                <a16:creationId xmlns:a16="http://schemas.microsoft.com/office/drawing/2014/main" id="{A5CF4279-3B57-4CF1-9E23-42F21CE4FAF5}"/>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a:p>
        </p:txBody>
      </p:sp>
      <p:sp>
        <p:nvSpPr>
          <p:cNvPr id="19" name="Slide Number Placeholder 5">
            <a:extLst>
              <a:ext uri="{FF2B5EF4-FFF2-40B4-BE49-F238E27FC236}">
                <a16:creationId xmlns:a16="http://schemas.microsoft.com/office/drawing/2014/main" id="{0E5BAA80-7079-43B5-8FAD-A612244AEE75}"/>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520097276"/>
      </p:ext>
    </p:extLst>
  </p:cSld>
  <p:clrMapOvr>
    <a:overrideClrMapping bg1="dk1" tx1="lt1" bg2="dk2" tx2="lt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END SLIDE Thank you">
    <p:bg>
      <p:bgPr>
        <a:solidFill>
          <a:schemeClr val="accent1"/>
        </a:solidFill>
        <a:effectLst/>
      </p:bgPr>
    </p:bg>
    <p:spTree>
      <p:nvGrpSpPr>
        <p:cNvPr id="1" name=""/>
        <p:cNvGrpSpPr/>
        <p:nvPr/>
      </p:nvGrpSpPr>
      <p:grpSpPr>
        <a:xfrm>
          <a:off x="0" y="0"/>
          <a:ext cx="0" cy="0"/>
          <a:chOff x="0" y="0"/>
          <a:chExt cx="0" cy="0"/>
        </a:xfrm>
      </p:grpSpPr>
      <p:pic>
        <p:nvPicPr>
          <p:cNvPr id="8" name="Graphics">
            <a:extLst>
              <a:ext uri="{FF2B5EF4-FFF2-40B4-BE49-F238E27FC236}">
                <a16:creationId xmlns:a16="http://schemas.microsoft.com/office/drawing/2014/main" id="{905757DC-09E7-48DE-927F-7D4D73FB0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bwMode="white">
          <a:xfrm>
            <a:off x="405000" y="1485000"/>
            <a:ext cx="4806000" cy="3024000"/>
          </a:xfrm>
        </p:spPr>
        <p:txBody>
          <a:bodyPr anchor="t" anchorCtr="0"/>
          <a:lstStyle>
            <a:lvl1pPr algn="l">
              <a:lnSpc>
                <a:spcPct val="70000"/>
              </a:lnSpc>
              <a:defRPr sz="10350">
                <a:solidFill>
                  <a:schemeClr val="tx1"/>
                </a:solidFill>
              </a:defRPr>
            </a:lvl1pPr>
          </a:lstStyle>
          <a:p>
            <a:r>
              <a:rPr lang="en-GB" noProof="0"/>
              <a:t>Thank you</a:t>
            </a:r>
            <a:endParaRPr lang="en-GB"/>
          </a:p>
        </p:txBody>
      </p:sp>
      <p:sp>
        <p:nvSpPr>
          <p:cNvPr id="9" name="Freeform 1">
            <a:extLst>
              <a:ext uri="{FF2B5EF4-FFF2-40B4-BE49-F238E27FC236}">
                <a16:creationId xmlns:a16="http://schemas.microsoft.com/office/drawing/2014/main" id="{5A40FE16-EE80-435C-9A6B-362DECB0A444}"/>
              </a:ext>
            </a:extLst>
          </p:cNvPr>
          <p:cNvSpPr>
            <a:spLocks noChangeArrowheads="1"/>
          </p:cNvSpPr>
          <p:nvPr userDrawn="1"/>
        </p:nvSpPr>
        <p:spPr bwMode="white">
          <a:xfrm>
            <a:off x="7536008" y="3188523"/>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a:p>
        </p:txBody>
      </p:sp>
      <p:sp>
        <p:nvSpPr>
          <p:cNvPr id="10" name="Triangle 9">
            <a:extLst>
              <a:ext uri="{FF2B5EF4-FFF2-40B4-BE49-F238E27FC236}">
                <a16:creationId xmlns:a16="http://schemas.microsoft.com/office/drawing/2014/main" id="{B5AEF684-646E-47A9-A2C7-18221459A121}"/>
              </a:ext>
            </a:extLst>
          </p:cNvPr>
          <p:cNvSpPr/>
          <p:nvPr userDrawn="1"/>
        </p:nvSpPr>
        <p:spPr bwMode="white">
          <a:xfrm rot="16200000">
            <a:off x="8990804" y="3277042"/>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4" name="Triangle 12">
            <a:extLst>
              <a:ext uri="{FF2B5EF4-FFF2-40B4-BE49-F238E27FC236}">
                <a16:creationId xmlns:a16="http://schemas.microsoft.com/office/drawing/2014/main" id="{CF9109BE-FD59-4293-8EC9-3F5D5D588B24}"/>
              </a:ext>
            </a:extLst>
          </p:cNvPr>
          <p:cNvSpPr/>
          <p:nvPr userDrawn="1"/>
        </p:nvSpPr>
        <p:spPr bwMode="white">
          <a:xfrm rot="5400000">
            <a:off x="-18253" y="1755000"/>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5" name="Date Placeholder 3">
            <a:extLst>
              <a:ext uri="{FF2B5EF4-FFF2-40B4-BE49-F238E27FC236}">
                <a16:creationId xmlns:a16="http://schemas.microsoft.com/office/drawing/2014/main" id="{0F99A056-2174-4F78-B721-335A77C40013}"/>
              </a:ext>
            </a:extLst>
          </p:cNvPr>
          <p:cNvSpPr>
            <a:spLocks noGrp="1"/>
          </p:cNvSpPr>
          <p:nvPr>
            <p:ph type="dt" sz="half" idx="19"/>
          </p:nvPr>
        </p:nvSpPr>
        <p:spPr>
          <a:xfrm>
            <a:off x="9144900" y="5143500"/>
            <a:ext cx="0" cy="0"/>
          </a:xfrm>
        </p:spPr>
        <p:txBody>
          <a:bodyPr/>
          <a:lstStyle/>
          <a:p>
            <a:fld id="{7D53B872-FC78-431B-9E94-BFED558C75B5}" type="datetime4">
              <a:rPr lang="en-GB" smtClean="0"/>
              <a:t>30 May 2024</a:t>
            </a:fld>
            <a:endParaRPr lang="en-GB"/>
          </a:p>
        </p:txBody>
      </p:sp>
      <p:sp>
        <p:nvSpPr>
          <p:cNvPr id="16" name="Footer Placeholder 4">
            <a:extLst>
              <a:ext uri="{FF2B5EF4-FFF2-40B4-BE49-F238E27FC236}">
                <a16:creationId xmlns:a16="http://schemas.microsoft.com/office/drawing/2014/main" id="{7105955F-ED4A-49D6-A7F9-58AEB83ED190}"/>
              </a:ext>
            </a:extLst>
          </p:cNvPr>
          <p:cNvSpPr>
            <a:spLocks noGrp="1"/>
          </p:cNvSpPr>
          <p:nvPr>
            <p:ph type="ftr" sz="quarter" idx="20"/>
          </p:nvPr>
        </p:nvSpPr>
        <p:spPr bwMode="white">
          <a:xfrm>
            <a:off x="2770199" y="361364"/>
            <a:ext cx="3851709" cy="116100"/>
          </a:xfrm>
        </p:spPr>
        <p:txBody>
          <a:bodyPr/>
          <a:lstStyle>
            <a:lvl1pPr>
              <a:defRPr>
                <a:solidFill>
                  <a:schemeClr val="tx1"/>
                </a:solidFill>
              </a:defRPr>
            </a:lvl1pPr>
          </a:lstStyle>
          <a:p>
            <a:endParaRPr lang="en-GB"/>
          </a:p>
        </p:txBody>
      </p:sp>
      <p:sp>
        <p:nvSpPr>
          <p:cNvPr id="17" name="Slide Number Placeholder 5">
            <a:extLst>
              <a:ext uri="{FF2B5EF4-FFF2-40B4-BE49-F238E27FC236}">
                <a16:creationId xmlns:a16="http://schemas.microsoft.com/office/drawing/2014/main" id="{6589628C-BD8C-444F-AFE9-C4ADB4311E86}"/>
              </a:ext>
            </a:extLst>
          </p:cNvPr>
          <p:cNvSpPr>
            <a:spLocks noGrp="1"/>
          </p:cNvSpPr>
          <p:nvPr>
            <p:ph type="sldNum" sz="quarter" idx="21"/>
          </p:nvPr>
        </p:nvSpPr>
        <p:spPr bwMode="white">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a:p>
        </p:txBody>
      </p:sp>
      <p:sp>
        <p:nvSpPr>
          <p:cNvPr id="11" name="Coppyright text">
            <a:extLst>
              <a:ext uri="{FF2B5EF4-FFF2-40B4-BE49-F238E27FC236}">
                <a16:creationId xmlns:a16="http://schemas.microsoft.com/office/drawing/2014/main" id="{05021DD9-F452-42F7-9CE9-D1680C4B9262}"/>
              </a:ext>
            </a:extLst>
          </p:cNvPr>
          <p:cNvSpPr/>
          <p:nvPr userDrawn="1"/>
        </p:nvSpPr>
        <p:spPr bwMode="white">
          <a:xfrm>
            <a:off x="404813" y="3982500"/>
            <a:ext cx="4806000" cy="761747"/>
          </a:xfrm>
          <a:prstGeom prst="rect">
            <a:avLst/>
          </a:prstGeom>
        </p:spPr>
        <p:txBody>
          <a:bodyPr wrap="square" lIns="0" tIns="0" rIns="0" bIns="0" anchor="b" anchorCtr="0">
            <a:spAutoFit/>
          </a:bodyPr>
          <a:lstStyle/>
          <a:p>
            <a:pPr>
              <a:spcAft>
                <a:spcPts val="300"/>
              </a:spcAft>
            </a:pPr>
            <a:r>
              <a:rPr lang="en-GB" sz="525" b="0" i="0">
                <a:solidFill>
                  <a:schemeClr val="tx1"/>
                </a:solidFill>
                <a:effectLst/>
                <a:latin typeface="+mn-lt"/>
                <a:ea typeface="Arial" panose="020B0604020202020204" pitchFamily="34" charset="0"/>
              </a:rPr>
              <a:t>YouGov, 2022, all rights reserved. All materials contained herein are protected by copyright laws. </a:t>
            </a:r>
          </a:p>
          <a:p>
            <a:pPr>
              <a:spcAft>
                <a:spcPts val="300"/>
              </a:spcAft>
            </a:pPr>
            <a:r>
              <a:rPr lang="en-GB" sz="525" b="0" i="0">
                <a:solidFill>
                  <a:schemeClr val="tx1"/>
                </a:solidFill>
                <a:effectLst/>
                <a:latin typeface="+mn-lt"/>
                <a:ea typeface="Arial" panose="020B0604020202020204" pitchFamily="34" charset="0"/>
              </a:rPr>
              <a:t>Any storage, reproduction or distribution of such materials, in whole or in part, in any form without the prior written permission of YouGov is prohibited.</a:t>
            </a:r>
          </a:p>
          <a:p>
            <a:pPr>
              <a:spcAft>
                <a:spcPts val="300"/>
              </a:spcAft>
            </a:pPr>
            <a:r>
              <a:rPr lang="en-GB" sz="525" b="0" i="0">
                <a:solidFill>
                  <a:schemeClr val="tx1"/>
                </a:solidFill>
                <a:effectLst/>
                <a:latin typeface="+mn-lt"/>
                <a:ea typeface="Arial" panose="020B0604020202020204" pitchFamily="34" charset="0"/>
              </a:rPr>
              <a:t>This information (including any enclosures and attachments) is propriety and confidential and has been prepared for the exclusive use and benefit of the addressee(s) and solely for the purpose for which it is provided. </a:t>
            </a:r>
          </a:p>
          <a:p>
            <a:pPr>
              <a:spcAft>
                <a:spcPts val="300"/>
              </a:spcAft>
            </a:pPr>
            <a:r>
              <a:rPr lang="en-GB" sz="525" b="0" i="0">
                <a:solidFill>
                  <a:schemeClr val="tx1"/>
                </a:solidFill>
                <a:effectLst/>
                <a:latin typeface="+mn-lt"/>
                <a:ea typeface="Arial" panose="020B0604020202020204" pitchFamily="34" charset="0"/>
              </a:rPr>
              <a:t>We make no representations, warranties or guarantees, whether express or implied, that the information is accurate, complete or up to date. We exclude all implied conditions, warranties, representations or other terms that may apply and we will not be liable to you for any loss or damage, whether in contract, tort (including negligence), breach of statutory duty, or otherwise, even if foreseeable, arising under or in connection with use of or reliance on the information. </a:t>
            </a:r>
            <a:br>
              <a:rPr lang="en-GB" sz="525" b="0" i="0">
                <a:solidFill>
                  <a:schemeClr val="tx1"/>
                </a:solidFill>
                <a:effectLst/>
                <a:latin typeface="+mn-lt"/>
                <a:ea typeface="Arial" panose="020B0604020202020204" pitchFamily="34" charset="0"/>
              </a:rPr>
            </a:br>
            <a:r>
              <a:rPr lang="en-GB" sz="525" b="0" i="0">
                <a:solidFill>
                  <a:schemeClr val="tx1"/>
                </a:solidFill>
                <a:effectLst/>
                <a:latin typeface="+mn-lt"/>
                <a:ea typeface="Arial" panose="020B0604020202020204" pitchFamily="34" charset="0"/>
              </a:rPr>
              <a:t>We do not exclude or limit in any way our liability to you where it would be unlawful to do so.</a:t>
            </a:r>
          </a:p>
        </p:txBody>
      </p:sp>
      <p:sp>
        <p:nvSpPr>
          <p:cNvPr id="12" name="TextBox 11">
            <a:extLst>
              <a:ext uri="{FF2B5EF4-FFF2-40B4-BE49-F238E27FC236}">
                <a16:creationId xmlns:a16="http://schemas.microsoft.com/office/drawing/2014/main" id="{55C0FBC7-2EDC-4D1F-BB69-4CBC577283AE}"/>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a:solidFill>
                  <a:schemeClr val="tx1"/>
                </a:solidFill>
                <a:latin typeface="+mj-lt"/>
                <a:hlinkClick r:id="rId3">
                  <a:extLst>
                    <a:ext uri="{A12FA001-AC4F-418D-AE19-62706E023703}">
                      <ahyp:hlinkClr xmlns:ahyp="http://schemas.microsoft.com/office/drawing/2018/hyperlinkcolor" val="tx"/>
                    </a:ext>
                  </a:extLst>
                </a:hlinkClick>
              </a:rPr>
              <a:t>business.yougov.com</a:t>
            </a:r>
            <a:endParaRPr lang="en-GB" sz="825">
              <a:solidFill>
                <a:schemeClr val="tx1"/>
              </a:solidFill>
              <a:latin typeface="+mj-lt"/>
            </a:endParaRPr>
          </a:p>
        </p:txBody>
      </p:sp>
    </p:spTree>
    <p:extLst>
      <p:ext uri="{BB962C8B-B14F-4D97-AF65-F5344CB8AC3E}">
        <p14:creationId xmlns:p14="http://schemas.microsoft.com/office/powerpoint/2010/main" val="3254406697"/>
      </p:ext>
    </p:extLst>
  </p:cSld>
  <p:clrMapOvr>
    <a:overrideClrMapping bg1="dk1" tx1="lt1" bg2="dk2" tx2="lt2" accent1="accent1" accent2="accent2" accent3="accent3" accent4="accent4" accent5="accent5" accent6="accent6" hlink="hlink" folHlink="folHlink"/>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END SLIDE Contact">
    <p:bg>
      <p:bgPr>
        <a:solidFill>
          <a:schemeClr val="accent1"/>
        </a:solidFill>
        <a:effectLst/>
      </p:bgPr>
    </p:bg>
    <p:spTree>
      <p:nvGrpSpPr>
        <p:cNvPr id="1" name=""/>
        <p:cNvGrpSpPr/>
        <p:nvPr/>
      </p:nvGrpSpPr>
      <p:grpSpPr>
        <a:xfrm>
          <a:off x="0" y="0"/>
          <a:ext cx="0" cy="0"/>
          <a:chOff x="0" y="0"/>
          <a:chExt cx="0" cy="0"/>
        </a:xfrm>
      </p:grpSpPr>
      <p:sp>
        <p:nvSpPr>
          <p:cNvPr id="19" name="Date Placeholder 1" hidden="1">
            <a:extLst>
              <a:ext uri="{FF2B5EF4-FFF2-40B4-BE49-F238E27FC236}">
                <a16:creationId xmlns:a16="http://schemas.microsoft.com/office/drawing/2014/main" id="{E8F3CEA9-4E27-4428-966A-C36AD1D05E3F}"/>
              </a:ext>
            </a:extLst>
          </p:cNvPr>
          <p:cNvSpPr>
            <a:spLocks noGrp="1"/>
          </p:cNvSpPr>
          <p:nvPr>
            <p:ph type="dt" sz="half" idx="14"/>
          </p:nvPr>
        </p:nvSpPr>
        <p:spPr>
          <a:xfrm>
            <a:off x="9259200" y="5257800"/>
            <a:ext cx="0" cy="0"/>
          </a:xfrm>
        </p:spPr>
        <p:txBody>
          <a:bodyPr/>
          <a:lstStyle/>
          <a:p>
            <a:fld id="{0760619A-916D-44DB-AD11-A55419E34DD7}" type="datetime4">
              <a:rPr lang="en-GB" smtClean="0"/>
              <a:t>30 May 2024</a:t>
            </a:fld>
            <a:endParaRPr lang="en-GB"/>
          </a:p>
        </p:txBody>
      </p:sp>
      <p:sp>
        <p:nvSpPr>
          <p:cNvPr id="13" name="Footer Placeholder 7" hidden="1">
            <a:extLst>
              <a:ext uri="{FF2B5EF4-FFF2-40B4-BE49-F238E27FC236}">
                <a16:creationId xmlns:a16="http://schemas.microsoft.com/office/drawing/2014/main" id="{3DC89F07-78FF-4E91-A740-6E4B9C52B711}"/>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a:p>
        </p:txBody>
      </p:sp>
      <p:sp>
        <p:nvSpPr>
          <p:cNvPr id="16" name="Slide Number Placeholder 10" hidden="1">
            <a:extLst>
              <a:ext uri="{FF2B5EF4-FFF2-40B4-BE49-F238E27FC236}">
                <a16:creationId xmlns:a16="http://schemas.microsoft.com/office/drawing/2014/main" id="{755CCEA7-6D1C-4FF0-9525-6109FF1D7FE4}"/>
              </a:ext>
            </a:extLst>
          </p:cNvPr>
          <p:cNvSpPr txBox="1">
            <a:spLocks/>
          </p:cNvSpPr>
          <p:nvPr userDrawn="1"/>
        </p:nvSpPr>
        <p:spPr>
          <a:xfrm>
            <a:off x="9144900" y="5143500"/>
            <a:ext cx="0" cy="0"/>
          </a:xfrm>
          <a:prstGeom prst="rect">
            <a:avLst/>
          </a:prstGeom>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100" smtClean="0"/>
              <a:pPr/>
              <a:t>‹#›</a:t>
            </a:fld>
            <a:endParaRPr lang="en-GB" sz="100"/>
          </a:p>
        </p:txBody>
      </p:sp>
      <p:pic>
        <p:nvPicPr>
          <p:cNvPr id="7" name="Graphics">
            <a:extLst>
              <a:ext uri="{FF2B5EF4-FFF2-40B4-BE49-F238E27FC236}">
                <a16:creationId xmlns:a16="http://schemas.microsoft.com/office/drawing/2014/main" id="{8EA39949-CB15-4518-A3C1-134F05399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7D76BAD8-4A04-4562-A908-5C01BD6D9ACB}"/>
              </a:ext>
            </a:extLst>
          </p:cNvPr>
          <p:cNvSpPr/>
          <p:nvPr userDrawn="1"/>
        </p:nvSpPr>
        <p:spPr>
          <a:xfrm>
            <a:off x="405000" y="405000"/>
            <a:ext cx="3400237" cy="43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Triangle 12">
            <a:extLst>
              <a:ext uri="{FF2B5EF4-FFF2-40B4-BE49-F238E27FC236}">
                <a16:creationId xmlns:a16="http://schemas.microsoft.com/office/drawing/2014/main" id="{017A2B60-8DBF-481B-9254-7A02FC5CF4A4}"/>
              </a:ext>
            </a:extLst>
          </p:cNvPr>
          <p:cNvSpPr/>
          <p:nvPr userDrawn="1"/>
        </p:nvSpPr>
        <p:spPr bwMode="white">
          <a:xfrm rot="5400000">
            <a:off x="3786985" y="250427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8" name="Logo">
            <a:extLst>
              <a:ext uri="{FF2B5EF4-FFF2-40B4-BE49-F238E27FC236}">
                <a16:creationId xmlns:a16="http://schemas.microsoft.com/office/drawing/2014/main" id="{BACEDC41-79C2-4ADA-B739-01C59B4CABDE}"/>
              </a:ext>
            </a:extLst>
          </p:cNvPr>
          <p:cNvSpPr>
            <a:spLocks noChangeArrowheads="1"/>
          </p:cNvSpPr>
          <p:nvPr userDrawn="1"/>
        </p:nvSpPr>
        <p:spPr bwMode="white">
          <a:xfrm>
            <a:off x="7536008" y="2415758"/>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a:p>
        </p:txBody>
      </p:sp>
      <p:sp>
        <p:nvSpPr>
          <p:cNvPr id="9" name="Triangle 14">
            <a:extLst>
              <a:ext uri="{FF2B5EF4-FFF2-40B4-BE49-F238E27FC236}">
                <a16:creationId xmlns:a16="http://schemas.microsoft.com/office/drawing/2014/main" id="{CC85A10E-8271-4502-86CC-22674166B7FE}"/>
              </a:ext>
            </a:extLst>
          </p:cNvPr>
          <p:cNvSpPr/>
          <p:nvPr userDrawn="1"/>
        </p:nvSpPr>
        <p:spPr bwMode="white">
          <a:xfrm rot="16200000">
            <a:off x="8990804" y="250427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21" name="Rectangle 20">
            <a:extLst>
              <a:ext uri="{FF2B5EF4-FFF2-40B4-BE49-F238E27FC236}">
                <a16:creationId xmlns:a16="http://schemas.microsoft.com/office/drawing/2014/main" id="{CD34B59A-BC4C-42F4-B03F-D29400156494}"/>
              </a:ext>
            </a:extLst>
          </p:cNvPr>
          <p:cNvSpPr/>
          <p:nvPr userDrawn="1"/>
        </p:nvSpPr>
        <p:spPr>
          <a:xfrm>
            <a:off x="675000" y="4185000"/>
            <a:ext cx="1282500" cy="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a:p>
        </p:txBody>
      </p:sp>
      <p:sp>
        <p:nvSpPr>
          <p:cNvPr id="2" name="Title 1"/>
          <p:cNvSpPr>
            <a:spLocks noGrp="1"/>
          </p:cNvSpPr>
          <p:nvPr>
            <p:ph type="ctrTitle" hasCustomPrompt="1"/>
          </p:nvPr>
        </p:nvSpPr>
        <p:spPr>
          <a:xfrm>
            <a:off x="675000" y="1484999"/>
            <a:ext cx="2857393" cy="567000"/>
          </a:xfrm>
        </p:spPr>
        <p:txBody>
          <a:bodyPr anchor="t" anchorCtr="0"/>
          <a:lstStyle>
            <a:lvl1pPr algn="l">
              <a:lnSpc>
                <a:spcPct val="80000"/>
              </a:lnSpc>
              <a:defRPr sz="4500">
                <a:solidFill>
                  <a:schemeClr val="bg1"/>
                </a:solidFill>
              </a:defRPr>
            </a:lvl1pPr>
          </a:lstStyle>
          <a:p>
            <a:r>
              <a:rPr lang="en-GB"/>
              <a:t>Contact</a:t>
            </a:r>
          </a:p>
        </p:txBody>
      </p:sp>
      <p:sp>
        <p:nvSpPr>
          <p:cNvPr id="5" name="Content Placeholder 4">
            <a:extLst>
              <a:ext uri="{FF2B5EF4-FFF2-40B4-BE49-F238E27FC236}">
                <a16:creationId xmlns:a16="http://schemas.microsoft.com/office/drawing/2014/main" id="{132A1D9F-D956-45C6-A630-183B4639B12C}"/>
              </a:ext>
            </a:extLst>
          </p:cNvPr>
          <p:cNvSpPr>
            <a:spLocks noGrp="1"/>
          </p:cNvSpPr>
          <p:nvPr>
            <p:ph sz="quarter" idx="19" hasCustomPrompt="1"/>
          </p:nvPr>
        </p:nvSpPr>
        <p:spPr>
          <a:xfrm>
            <a:off x="675000" y="2297700"/>
            <a:ext cx="2856600" cy="1625400"/>
          </a:xfrm>
        </p:spPr>
        <p:txBody>
          <a:bodyPr/>
          <a:lstStyle>
            <a:lvl1pPr marL="0" indent="0">
              <a:lnSpc>
                <a:spcPct val="120000"/>
              </a:lnSpc>
              <a:spcBef>
                <a:spcPts val="0"/>
              </a:spcBef>
              <a:spcAft>
                <a:spcPts val="375"/>
              </a:spcAft>
              <a:buNone/>
              <a:defRPr lang="en-US" sz="900" b="0" kern="1200" dirty="0" smtClean="0">
                <a:solidFill>
                  <a:schemeClr val="bg1"/>
                </a:solidFill>
                <a:latin typeface="+mn-lt"/>
                <a:ea typeface="+mn-ea"/>
                <a:cs typeface="+mn-cs"/>
              </a:defRPr>
            </a:lvl1pPr>
            <a:lvl2pPr marL="135000" indent="0">
              <a:lnSpc>
                <a:spcPct val="120000"/>
              </a:lnSpc>
              <a:spcBef>
                <a:spcPts val="0"/>
              </a:spcBef>
              <a:spcAft>
                <a:spcPts val="375"/>
              </a:spcAft>
              <a:buNone/>
              <a:defRPr>
                <a:solidFill>
                  <a:schemeClr val="bg1"/>
                </a:solidFill>
              </a:defRPr>
            </a:lvl2pPr>
            <a:lvl3pPr marL="270000" indent="0">
              <a:lnSpc>
                <a:spcPct val="120000"/>
              </a:lnSpc>
              <a:spcBef>
                <a:spcPts val="0"/>
              </a:spcBef>
              <a:spcAft>
                <a:spcPts val="375"/>
              </a:spcAft>
              <a:buNone/>
              <a:defRPr>
                <a:solidFill>
                  <a:schemeClr val="bg1"/>
                </a:solidFill>
              </a:defRPr>
            </a:lvl3pPr>
            <a:lvl4pPr>
              <a:lnSpc>
                <a:spcPct val="120000"/>
              </a:lnSpc>
              <a:spcBef>
                <a:spcPts val="0"/>
              </a:spcBef>
              <a:spcAft>
                <a:spcPts val="375"/>
              </a:spcAft>
              <a:buNone/>
              <a:defRPr>
                <a:solidFill>
                  <a:schemeClr val="bg1"/>
                </a:solidFill>
              </a:defRPr>
            </a:lvl4pPr>
            <a:lvl5pPr>
              <a:lnSpc>
                <a:spcPct val="120000"/>
              </a:lnSpc>
              <a:spcBef>
                <a:spcPts val="0"/>
              </a:spcBef>
              <a:spcAft>
                <a:spcPts val="375"/>
              </a:spcAft>
              <a:buNone/>
              <a:defRPr>
                <a:solidFill>
                  <a:schemeClr val="bg1"/>
                </a:solidFill>
              </a:defRPr>
            </a:lvl5pPr>
          </a:lstStyle>
          <a:p>
            <a:pPr lvl="0"/>
            <a:r>
              <a:rPr lang="en-GB"/>
              <a:t>Click to add subtitle</a:t>
            </a:r>
          </a:p>
          <a:p>
            <a:pPr lvl="1"/>
            <a:r>
              <a:rPr lang="en-GB"/>
              <a:t>Second level</a:t>
            </a:r>
          </a:p>
          <a:p>
            <a:pPr lvl="2"/>
            <a:r>
              <a:rPr lang="en-GB"/>
              <a:t>Third level</a:t>
            </a:r>
          </a:p>
          <a:p>
            <a:pPr lvl="3"/>
            <a:r>
              <a:rPr lang="en-GB"/>
              <a:t>Fourth level</a:t>
            </a:r>
          </a:p>
          <a:p>
            <a:pPr lvl="4"/>
            <a:r>
              <a:rPr lang="en-GB"/>
              <a:t>Fifth level</a:t>
            </a:r>
          </a:p>
        </p:txBody>
      </p:sp>
      <p:sp>
        <p:nvSpPr>
          <p:cNvPr id="17" name="Text Placeholder 4">
            <a:extLst>
              <a:ext uri="{FF2B5EF4-FFF2-40B4-BE49-F238E27FC236}">
                <a16:creationId xmlns:a16="http://schemas.microsoft.com/office/drawing/2014/main" id="{CA6A775F-206F-4D48-A769-915496B3D798}"/>
              </a:ext>
            </a:extLst>
          </p:cNvPr>
          <p:cNvSpPr>
            <a:spLocks noGrp="1"/>
          </p:cNvSpPr>
          <p:nvPr>
            <p:ph type="body" sz="quarter" idx="18" hasCustomPrompt="1"/>
          </p:nvPr>
        </p:nvSpPr>
        <p:spPr>
          <a:xfrm>
            <a:off x="675000" y="4320000"/>
            <a:ext cx="2856600" cy="297000"/>
          </a:xfrm>
        </p:spPr>
        <p:txBody>
          <a:bodyPr/>
          <a:lstStyle>
            <a:lvl1pPr marL="0" indent="0">
              <a:lnSpc>
                <a:spcPct val="100000"/>
              </a:lnSpc>
              <a:spcBef>
                <a:spcPts val="0"/>
              </a:spcBef>
              <a:spcAft>
                <a:spcPts val="0"/>
              </a:spcAft>
              <a:buFontTx/>
              <a:buNone/>
              <a:defRPr lang="en-US" sz="1050" b="1" kern="1200" dirty="0" smtClean="0">
                <a:solidFill>
                  <a:schemeClr val="bg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tx1"/>
                </a:solidFill>
                <a:latin typeface="+mn-lt"/>
                <a:ea typeface="+mn-ea"/>
                <a:cs typeface="+mn-cs"/>
              </a:defRPr>
            </a:lvl4pPr>
            <a:lvl5pPr marL="0">
              <a:lnSpc>
                <a:spcPct val="100000"/>
              </a:lnSpc>
              <a:spcBef>
                <a:spcPts val="0"/>
              </a:spcBef>
              <a:spcAft>
                <a:spcPts val="0"/>
              </a:spcAft>
              <a:buFontTx/>
              <a:buNone/>
              <a:defRPr lang="en-GB" sz="1050" b="0" kern="1200" dirty="0">
                <a:solidFill>
                  <a:schemeClr val="tx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tx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tx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tx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tx1"/>
                </a:solidFill>
                <a:latin typeface="+mn-lt"/>
                <a:ea typeface="+mn-ea"/>
                <a:cs typeface="+mn-cs"/>
              </a:defRPr>
            </a:lvl9pPr>
          </a:lstStyle>
          <a:p>
            <a:pPr lvl="0"/>
            <a:r>
              <a:rPr lang="en-GB" noProof="0"/>
              <a:t>Click to add text</a:t>
            </a:r>
          </a:p>
        </p:txBody>
      </p:sp>
      <p:sp>
        <p:nvSpPr>
          <p:cNvPr id="14" name="Coppyright text">
            <a:extLst>
              <a:ext uri="{FF2B5EF4-FFF2-40B4-BE49-F238E27FC236}">
                <a16:creationId xmlns:a16="http://schemas.microsoft.com/office/drawing/2014/main" id="{54F6C5B9-FF43-4A1F-BFF0-FFAE82002E05}"/>
              </a:ext>
            </a:extLst>
          </p:cNvPr>
          <p:cNvSpPr/>
          <p:nvPr userDrawn="1"/>
        </p:nvSpPr>
        <p:spPr bwMode="white">
          <a:xfrm>
            <a:off x="3941156" y="3982500"/>
            <a:ext cx="4797845" cy="761747"/>
          </a:xfrm>
          <a:prstGeom prst="rect">
            <a:avLst/>
          </a:prstGeom>
        </p:spPr>
        <p:txBody>
          <a:bodyPr wrap="square" lIns="0" tIns="0" rIns="0" bIns="0" anchor="b" anchorCtr="0">
            <a:spAutoFit/>
          </a:bodyPr>
          <a:lstStyle/>
          <a:p>
            <a:pPr>
              <a:spcAft>
                <a:spcPts val="300"/>
              </a:spcAft>
            </a:pPr>
            <a:r>
              <a:rPr lang="en-GB" sz="525" b="0" i="0">
                <a:solidFill>
                  <a:schemeClr val="tx1"/>
                </a:solidFill>
                <a:effectLst/>
                <a:latin typeface="+mn-lt"/>
                <a:ea typeface="Arial" panose="020B0604020202020204" pitchFamily="34" charset="0"/>
              </a:rPr>
              <a:t>YouGov, 2022, all rights reserved. All materials contained herein are protected by copyright laws. </a:t>
            </a:r>
          </a:p>
          <a:p>
            <a:pPr>
              <a:spcAft>
                <a:spcPts val="300"/>
              </a:spcAft>
            </a:pPr>
            <a:r>
              <a:rPr lang="en-GB" sz="525" b="0" i="0">
                <a:solidFill>
                  <a:schemeClr val="tx1"/>
                </a:solidFill>
                <a:effectLst/>
                <a:latin typeface="+mn-lt"/>
                <a:ea typeface="Arial" panose="020B0604020202020204" pitchFamily="34" charset="0"/>
              </a:rPr>
              <a:t>Any storage, reproduction or distribution of such materials, in whole or in part, in any form without the prior written permission of YouGov is prohibited.</a:t>
            </a:r>
          </a:p>
          <a:p>
            <a:pPr>
              <a:spcAft>
                <a:spcPts val="300"/>
              </a:spcAft>
            </a:pPr>
            <a:r>
              <a:rPr lang="en-GB" sz="525" b="0" i="0">
                <a:solidFill>
                  <a:schemeClr val="tx1"/>
                </a:solidFill>
                <a:effectLst/>
                <a:latin typeface="+mn-lt"/>
                <a:ea typeface="Arial" panose="020B0604020202020204" pitchFamily="34" charset="0"/>
              </a:rPr>
              <a:t>This information (including any enclosures and attachments) is propriety and confidential and has been prepared for the exclusive use and benefit of the addressee(s) and solely for the purpose for which it is provided. </a:t>
            </a:r>
          </a:p>
          <a:p>
            <a:pPr>
              <a:spcAft>
                <a:spcPts val="300"/>
              </a:spcAft>
            </a:pPr>
            <a:r>
              <a:rPr lang="en-GB" sz="525" b="0" i="0">
                <a:solidFill>
                  <a:schemeClr val="tx1"/>
                </a:solidFill>
                <a:effectLst/>
                <a:latin typeface="+mn-lt"/>
                <a:ea typeface="Arial" panose="020B0604020202020204" pitchFamily="34" charset="0"/>
              </a:rPr>
              <a:t>We make no representations, warranties or guarantees, whether express or implied, that the information is accurate, complete or up to date. We exclude all implied conditions, warranties, representations or other terms that may apply and we will not be liable to you for any loss or damage, whether in contract, tort (including negligence), breach of statutory duty, or otherwise, even if foreseeable, arising under or in connection with use of or reliance on the information. </a:t>
            </a:r>
            <a:br>
              <a:rPr lang="en-GB" sz="525" b="0" i="0">
                <a:solidFill>
                  <a:schemeClr val="tx1"/>
                </a:solidFill>
                <a:effectLst/>
                <a:latin typeface="+mn-lt"/>
                <a:ea typeface="Arial" panose="020B0604020202020204" pitchFamily="34" charset="0"/>
              </a:rPr>
            </a:br>
            <a:r>
              <a:rPr lang="en-GB" sz="525" b="0" i="0">
                <a:solidFill>
                  <a:schemeClr val="tx1"/>
                </a:solidFill>
                <a:effectLst/>
                <a:latin typeface="+mn-lt"/>
                <a:ea typeface="Arial" panose="020B0604020202020204" pitchFamily="34" charset="0"/>
              </a:rPr>
              <a:t>We do not exclude or limit in any way our liability to you where it would be unlawful to do so.</a:t>
            </a:r>
          </a:p>
        </p:txBody>
      </p:sp>
      <p:sp>
        <p:nvSpPr>
          <p:cNvPr id="23" name="TextBox 22">
            <a:extLst>
              <a:ext uri="{FF2B5EF4-FFF2-40B4-BE49-F238E27FC236}">
                <a16:creationId xmlns:a16="http://schemas.microsoft.com/office/drawing/2014/main" id="{CAE0D282-EFB5-4A33-BB1C-A70AAB0B4CA6}"/>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a:solidFill>
                  <a:schemeClr val="tx1"/>
                </a:solidFill>
                <a:latin typeface="+mj-lt"/>
                <a:hlinkClick r:id="rId3">
                  <a:extLst>
                    <a:ext uri="{A12FA001-AC4F-418D-AE19-62706E023703}">
                      <ahyp:hlinkClr xmlns:ahyp="http://schemas.microsoft.com/office/drawing/2018/hyperlinkcolor" val="tx"/>
                    </a:ext>
                  </a:extLst>
                </a:hlinkClick>
              </a:rPr>
              <a:t>business.yougov.com</a:t>
            </a:r>
            <a:endParaRPr lang="en-GB" sz="825">
              <a:solidFill>
                <a:schemeClr val="tx1"/>
              </a:solidFill>
              <a:latin typeface="+mj-lt"/>
            </a:endParaRPr>
          </a:p>
        </p:txBody>
      </p:sp>
    </p:spTree>
    <p:extLst>
      <p:ext uri="{BB962C8B-B14F-4D97-AF65-F5344CB8AC3E}">
        <p14:creationId xmlns:p14="http://schemas.microsoft.com/office/powerpoint/2010/main" val="1862858074"/>
      </p:ext>
    </p:extLst>
  </p:cSld>
  <p:clrMapOvr>
    <a:overrideClrMapping bg1="dk1" tx1="lt1" bg2="dk2" tx2="lt2" accent1="accent1" accent2="accent2" accent3="accent3" accent4="accent4" accent5="accent5" accent6="accent6" hlink="hlink" folHlink="folHlink"/>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END SLIDE Disclaimer">
    <p:bg>
      <p:bgPr>
        <a:solidFill>
          <a:schemeClr val="accent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2ABF9490-8D36-43C2-8511-8F00151AC21F}"/>
              </a:ext>
            </a:extLst>
          </p:cNvPr>
          <p:cNvSpPr>
            <a:spLocks noGrp="1"/>
          </p:cNvSpPr>
          <p:nvPr>
            <p:ph type="dt" sz="half" idx="19"/>
          </p:nvPr>
        </p:nvSpPr>
        <p:spPr/>
        <p:txBody>
          <a:bodyPr/>
          <a:lstStyle/>
          <a:p>
            <a:fld id="{ACA5B5EE-59ED-403B-8A95-F0810516ACE8}" type="datetime4">
              <a:rPr lang="en-GB" smtClean="0"/>
              <a:t>30 May 2024</a:t>
            </a:fld>
            <a:endParaRPr lang="en-GB"/>
          </a:p>
        </p:txBody>
      </p:sp>
      <p:pic>
        <p:nvPicPr>
          <p:cNvPr id="7" name="Graphics">
            <a:extLst>
              <a:ext uri="{FF2B5EF4-FFF2-40B4-BE49-F238E27FC236}">
                <a16:creationId xmlns:a16="http://schemas.microsoft.com/office/drawing/2014/main" id="{8EA39949-CB15-4518-A3C1-134F05399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Triangle 9">
            <a:extLst>
              <a:ext uri="{FF2B5EF4-FFF2-40B4-BE49-F238E27FC236}">
                <a16:creationId xmlns:a16="http://schemas.microsoft.com/office/drawing/2014/main" id="{39505236-9C05-4ED1-ADCE-A7C25095CFFF}"/>
              </a:ext>
            </a:extLst>
          </p:cNvPr>
          <p:cNvSpPr/>
          <p:nvPr userDrawn="1"/>
        </p:nvSpPr>
        <p:spPr bwMode="white">
          <a:xfrm rot="16200000">
            <a:off x="8990804" y="3277042"/>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endParaRPr>
          </a:p>
        </p:txBody>
      </p:sp>
      <p:sp>
        <p:nvSpPr>
          <p:cNvPr id="13" name="Logo">
            <a:extLst>
              <a:ext uri="{FF2B5EF4-FFF2-40B4-BE49-F238E27FC236}">
                <a16:creationId xmlns:a16="http://schemas.microsoft.com/office/drawing/2014/main" id="{F58C1FB8-4776-4EB1-BE80-FAE5EF66F7B4}"/>
              </a:ext>
            </a:extLst>
          </p:cNvPr>
          <p:cNvSpPr>
            <a:spLocks noChangeArrowheads="1"/>
          </p:cNvSpPr>
          <p:nvPr userDrawn="1"/>
        </p:nvSpPr>
        <p:spPr bwMode="white">
          <a:xfrm>
            <a:off x="7536008" y="3188523"/>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a:p>
        </p:txBody>
      </p:sp>
      <p:sp>
        <p:nvSpPr>
          <p:cNvPr id="2" name="Title 1"/>
          <p:cNvSpPr>
            <a:spLocks noGrp="1"/>
          </p:cNvSpPr>
          <p:nvPr>
            <p:ph type="ctrTitle" hasCustomPrompt="1"/>
          </p:nvPr>
        </p:nvSpPr>
        <p:spPr bwMode="white">
          <a:xfrm>
            <a:off x="404999" y="1484999"/>
            <a:ext cx="5510700" cy="378000"/>
          </a:xfrm>
        </p:spPr>
        <p:txBody>
          <a:bodyPr anchor="t" anchorCtr="0"/>
          <a:lstStyle>
            <a:lvl1pPr algn="l">
              <a:lnSpc>
                <a:spcPct val="80000"/>
              </a:lnSpc>
              <a:defRPr sz="2700">
                <a:solidFill>
                  <a:schemeClr val="tx1"/>
                </a:solidFill>
              </a:defRPr>
            </a:lvl1pPr>
          </a:lstStyle>
          <a:p>
            <a:r>
              <a:rPr lang="en-GB"/>
              <a:t>Click to add title</a:t>
            </a:r>
          </a:p>
        </p:txBody>
      </p:sp>
      <p:sp>
        <p:nvSpPr>
          <p:cNvPr id="3" name="Subtitle 2"/>
          <p:cNvSpPr>
            <a:spLocks noGrp="1"/>
          </p:cNvSpPr>
          <p:nvPr>
            <p:ph type="subTitle" idx="1" hasCustomPrompt="1"/>
          </p:nvPr>
        </p:nvSpPr>
        <p:spPr bwMode="white">
          <a:xfrm>
            <a:off x="404999" y="1935900"/>
            <a:ext cx="5510700" cy="1382400"/>
          </a:xfrm>
        </p:spPr>
        <p:txBody>
          <a:bodyPr/>
          <a:lstStyle>
            <a:lvl1pPr marL="0" indent="0" algn="l">
              <a:lnSpc>
                <a:spcPct val="107000"/>
              </a:lnSpc>
              <a:spcBef>
                <a:spcPts val="0"/>
              </a:spcBef>
              <a:spcAft>
                <a:spcPts val="600"/>
              </a:spcAft>
              <a:buFont typeface="Arial" panose="020B0604020202020204" pitchFamily="34" charset="0"/>
              <a:buChar char="​"/>
              <a:defRPr sz="900"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pPr>
              <a:lnSpc>
                <a:spcPct val="107000"/>
              </a:lnSpc>
              <a:spcAft>
                <a:spcPts val="800"/>
              </a:spcAft>
            </a:pPr>
            <a:r>
              <a:rPr lang="en-GB"/>
              <a:t>Click to add text</a:t>
            </a:r>
            <a:endParaRPr lang="en-GB" sz="900">
              <a:solidFill>
                <a:schemeClr val="bg1"/>
              </a:solidFill>
              <a:effectLst/>
              <a:latin typeface="+mn-lt"/>
              <a:ea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1A21A8FE-DA63-4BC5-9BDF-A5B01D41CF17}"/>
              </a:ext>
            </a:extLst>
          </p:cNvPr>
          <p:cNvSpPr>
            <a:spLocks noGrp="1"/>
          </p:cNvSpPr>
          <p:nvPr>
            <p:ph type="ftr" sz="quarter" idx="20"/>
          </p:nvPr>
        </p:nvSpPr>
        <p:spPr bwMode="white"/>
        <p:txBody>
          <a:bodyPr/>
          <a:lstStyle>
            <a:lvl1pP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FC686C78-6076-4F5A-A526-FE1A2092356D}"/>
              </a:ext>
            </a:extLst>
          </p:cNvPr>
          <p:cNvSpPr>
            <a:spLocks noGrp="1"/>
          </p:cNvSpPr>
          <p:nvPr>
            <p:ph type="sldNum" sz="quarter" idx="21"/>
          </p:nvPr>
        </p:nvSpPr>
        <p:spPr bwMode="white"/>
        <p:txBody>
          <a:bodyPr/>
          <a:lstStyle>
            <a:lvl1pPr>
              <a:defRPr>
                <a:solidFill>
                  <a:schemeClr val="tx1"/>
                </a:solidFill>
              </a:defRPr>
            </a:lvl1pPr>
          </a:lstStyle>
          <a:p>
            <a:fld id="{23AA811B-2EBD-4900-905E-5BE206449611}" type="slidenum">
              <a:rPr lang="en-GB" smtClean="0"/>
              <a:pPr/>
              <a:t>‹#›</a:t>
            </a:fld>
            <a:endParaRPr lang="en-GB"/>
          </a:p>
        </p:txBody>
      </p:sp>
      <p:sp>
        <p:nvSpPr>
          <p:cNvPr id="11" name="Coppyright text">
            <a:extLst>
              <a:ext uri="{FF2B5EF4-FFF2-40B4-BE49-F238E27FC236}">
                <a16:creationId xmlns:a16="http://schemas.microsoft.com/office/drawing/2014/main" id="{D97C79F4-3B54-4C61-A3AB-2A4621810B9C}"/>
              </a:ext>
            </a:extLst>
          </p:cNvPr>
          <p:cNvSpPr/>
          <p:nvPr userDrawn="1"/>
        </p:nvSpPr>
        <p:spPr bwMode="white">
          <a:xfrm>
            <a:off x="404813" y="3982500"/>
            <a:ext cx="4806000" cy="761747"/>
          </a:xfrm>
          <a:prstGeom prst="rect">
            <a:avLst/>
          </a:prstGeom>
        </p:spPr>
        <p:txBody>
          <a:bodyPr wrap="square" lIns="0" tIns="0" rIns="0" bIns="0" anchor="b" anchorCtr="0">
            <a:spAutoFit/>
          </a:bodyPr>
          <a:lstStyle/>
          <a:p>
            <a:pPr>
              <a:spcAft>
                <a:spcPts val="300"/>
              </a:spcAft>
            </a:pPr>
            <a:r>
              <a:rPr lang="en-GB" sz="525" b="0" i="0">
                <a:solidFill>
                  <a:schemeClr val="tx1"/>
                </a:solidFill>
                <a:effectLst/>
                <a:latin typeface="+mn-lt"/>
                <a:ea typeface="Arial" panose="020B0604020202020204" pitchFamily="34" charset="0"/>
              </a:rPr>
              <a:t>YouGov, 2022, all rights reserved. All materials contained herein are protected by copyright laws. </a:t>
            </a:r>
          </a:p>
          <a:p>
            <a:pPr>
              <a:spcAft>
                <a:spcPts val="300"/>
              </a:spcAft>
            </a:pPr>
            <a:r>
              <a:rPr lang="en-GB" sz="525" b="0" i="0">
                <a:solidFill>
                  <a:schemeClr val="tx1"/>
                </a:solidFill>
                <a:effectLst/>
                <a:latin typeface="+mn-lt"/>
                <a:ea typeface="Arial" panose="020B0604020202020204" pitchFamily="34" charset="0"/>
              </a:rPr>
              <a:t>Any storage, reproduction or distribution of such materials, in whole or in part, in any form without the prior written permission of YouGov is prohibited.</a:t>
            </a:r>
          </a:p>
          <a:p>
            <a:pPr>
              <a:spcAft>
                <a:spcPts val="300"/>
              </a:spcAft>
            </a:pPr>
            <a:r>
              <a:rPr lang="en-GB" sz="525" b="0" i="0">
                <a:solidFill>
                  <a:schemeClr val="tx1"/>
                </a:solidFill>
                <a:effectLst/>
                <a:latin typeface="+mn-lt"/>
                <a:ea typeface="Arial" panose="020B0604020202020204" pitchFamily="34" charset="0"/>
              </a:rPr>
              <a:t>This information (including any enclosures and attachments) is propriety and confidential and has been prepared for the exclusive use and benefit of the addressee(s) and solely for the purpose for which it is provided. </a:t>
            </a:r>
          </a:p>
          <a:p>
            <a:pPr>
              <a:spcAft>
                <a:spcPts val="300"/>
              </a:spcAft>
            </a:pPr>
            <a:r>
              <a:rPr lang="en-GB" sz="525" b="0" i="0">
                <a:solidFill>
                  <a:schemeClr val="tx1"/>
                </a:solidFill>
                <a:effectLst/>
                <a:latin typeface="+mn-lt"/>
                <a:ea typeface="Arial" panose="020B0604020202020204" pitchFamily="34" charset="0"/>
              </a:rPr>
              <a:t>We make no representations, warranties or guarantees, whether express or implied, that the information is accurate, complete or up to date. We exclude all implied conditions, warranties, representations or other terms that may apply and we will not be liable to you for any loss or damage, whether in contract, tort (including negligence), breach of statutory duty, or otherwise, even if foreseeable, arising under or in connection with use of or reliance on the information. </a:t>
            </a:r>
            <a:br>
              <a:rPr lang="en-GB" sz="525" b="0" i="0">
                <a:solidFill>
                  <a:schemeClr val="tx1"/>
                </a:solidFill>
                <a:effectLst/>
                <a:latin typeface="+mn-lt"/>
                <a:ea typeface="Arial" panose="020B0604020202020204" pitchFamily="34" charset="0"/>
              </a:rPr>
            </a:br>
            <a:r>
              <a:rPr lang="en-GB" sz="525" b="0" i="0">
                <a:solidFill>
                  <a:schemeClr val="tx1"/>
                </a:solidFill>
                <a:effectLst/>
                <a:latin typeface="+mn-lt"/>
                <a:ea typeface="Arial" panose="020B0604020202020204" pitchFamily="34" charset="0"/>
              </a:rPr>
              <a:t>We do not exclude or limit in any way our liability to you where it would be unlawful to do so.</a:t>
            </a:r>
          </a:p>
        </p:txBody>
      </p:sp>
      <p:sp>
        <p:nvSpPr>
          <p:cNvPr id="12" name="TextBox 11">
            <a:extLst>
              <a:ext uri="{FF2B5EF4-FFF2-40B4-BE49-F238E27FC236}">
                <a16:creationId xmlns:a16="http://schemas.microsoft.com/office/drawing/2014/main" id="{3E638B84-4664-4B74-A745-827400348F09}"/>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a:solidFill>
                  <a:schemeClr val="tx1"/>
                </a:solidFill>
                <a:latin typeface="+mj-lt"/>
                <a:hlinkClick r:id="rId3">
                  <a:extLst>
                    <a:ext uri="{A12FA001-AC4F-418D-AE19-62706E023703}">
                      <ahyp:hlinkClr xmlns:ahyp="http://schemas.microsoft.com/office/drawing/2018/hyperlinkcolor" val="tx"/>
                    </a:ext>
                  </a:extLst>
                </a:hlinkClick>
              </a:rPr>
              <a:t>business.yougov.com</a:t>
            </a:r>
            <a:endParaRPr lang="en-GB" sz="825">
              <a:solidFill>
                <a:schemeClr val="tx1"/>
              </a:solidFill>
              <a:latin typeface="+mj-lt"/>
            </a:endParaRPr>
          </a:p>
        </p:txBody>
      </p:sp>
    </p:spTree>
    <p:extLst>
      <p:ext uri="{BB962C8B-B14F-4D97-AF65-F5344CB8AC3E}">
        <p14:creationId xmlns:p14="http://schemas.microsoft.com/office/powerpoint/2010/main" val="4025258062"/>
      </p:ext>
    </p:extLst>
  </p:cSld>
  <p:clrMapOvr>
    <a:overrideClrMapping bg1="dk1" tx1="lt1" bg2="dk2" tx2="lt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83966FA-DB6B-4EB7-B191-94841F123E69}"/>
              </a:ext>
            </a:extLst>
          </p:cNvPr>
          <p:cNvSpPr>
            <a:spLocks noGrp="1"/>
          </p:cNvSpPr>
          <p:nvPr>
            <p:ph type="dt" sz="half" idx="10"/>
          </p:nvPr>
        </p:nvSpPr>
        <p:spPr/>
        <p:txBody>
          <a:bodyPr/>
          <a:lstStyle/>
          <a:p>
            <a:fld id="{E13F8AA4-BA79-4EA9-A916-12B380ACF33D}" type="datetime4">
              <a:rPr lang="en-GB" smtClean="0"/>
              <a:t>30 May 2024</a:t>
            </a:fld>
            <a:endParaRPr lang="en-GB"/>
          </a:p>
        </p:txBody>
      </p:sp>
      <p:sp>
        <p:nvSpPr>
          <p:cNvPr id="3" name="Footer Placeholder 2">
            <a:extLst>
              <a:ext uri="{FF2B5EF4-FFF2-40B4-BE49-F238E27FC236}">
                <a16:creationId xmlns:a16="http://schemas.microsoft.com/office/drawing/2014/main" id="{42D668CF-F64B-474E-ABC5-AA3C614A2BB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FE82DF-72EB-475B-A84D-0B31A448F5E9}"/>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6" name="Logo">
            <a:extLst>
              <a:ext uri="{FF2B5EF4-FFF2-40B4-BE49-F238E27FC236}">
                <a16:creationId xmlns:a16="http://schemas.microsoft.com/office/drawing/2014/main" id="{B9F50949-E131-4CD9-AEA0-C3E06E757B80}"/>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a:p>
        </p:txBody>
      </p:sp>
    </p:spTree>
    <p:extLst>
      <p:ext uri="{BB962C8B-B14F-4D97-AF65-F5344CB8AC3E}">
        <p14:creationId xmlns:p14="http://schemas.microsoft.com/office/powerpoint/2010/main" val="37251890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mplate Slide Layou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EF2DC4B-D394-4555-A8AD-6DDABA5CFDEA}"/>
              </a:ext>
            </a:extLst>
          </p:cNvPr>
          <p:cNvSpPr>
            <a:spLocks noGrp="1"/>
          </p:cNvSpPr>
          <p:nvPr>
            <p:ph type="dt" sz="half" idx="10"/>
          </p:nvPr>
        </p:nvSpPr>
        <p:spPr/>
        <p:txBody>
          <a:bodyPr/>
          <a:lstStyle/>
          <a:p>
            <a:fld id="{46B972A7-32C3-4CC2-BA01-C0EB8954BFFA}" type="datetime4">
              <a:rPr lang="en-GB" smtClean="0"/>
              <a:t>30 May 2024</a:t>
            </a:fld>
            <a:endParaRPr lang="en-GB"/>
          </a:p>
        </p:txBody>
      </p:sp>
      <p:sp>
        <p:nvSpPr>
          <p:cNvPr id="15" name="Fast overskrift">
            <a:extLst>
              <a:ext uri="{FF2B5EF4-FFF2-40B4-BE49-F238E27FC236}">
                <a16:creationId xmlns:a16="http://schemas.microsoft.com/office/drawing/2014/main" id="{E3304DD9-221A-47CD-A78A-4491E2D5468F}"/>
              </a:ext>
            </a:extLst>
          </p:cNvPr>
          <p:cNvSpPr txBox="1"/>
          <p:nvPr userDrawn="1"/>
        </p:nvSpPr>
        <p:spPr>
          <a:xfrm>
            <a:off x="404814" y="642030"/>
            <a:ext cx="8331991" cy="487628"/>
          </a:xfrm>
          <a:prstGeom prst="rect">
            <a:avLst/>
          </a:prstGeom>
          <a:noFill/>
        </p:spPr>
        <p:txBody>
          <a:bodyPr wrap="square" lIns="0" tIns="0" rIns="0" bIns="0" rtlCol="0" anchor="t" anchorCtr="0">
            <a:noAutofit/>
          </a:bodyPr>
          <a:lstStyle/>
          <a:p>
            <a:r>
              <a:rPr lang="en-GB" sz="2100" b="0" cap="none" baseline="0" noProof="1">
                <a:solidFill>
                  <a:schemeClr val="tx1"/>
                </a:solidFill>
                <a:latin typeface="+mj-lt"/>
                <a:cs typeface="Arial" panose="020B0604020202020204" pitchFamily="34" charset="0"/>
              </a:rPr>
              <a:t>Template slide layouts</a:t>
            </a:r>
          </a:p>
        </p:txBody>
      </p:sp>
      <p:sp>
        <p:nvSpPr>
          <p:cNvPr id="16" name="Date Placeholder 1">
            <a:extLst>
              <a:ext uri="{FF2B5EF4-FFF2-40B4-BE49-F238E27FC236}">
                <a16:creationId xmlns:a16="http://schemas.microsoft.com/office/drawing/2014/main" id="{0D5B0305-1A28-4D5B-B39A-4EAF9BDC0CB9}"/>
              </a:ext>
            </a:extLst>
          </p:cNvPr>
          <p:cNvSpPr txBox="1">
            <a:spLocks/>
          </p:cNvSpPr>
          <p:nvPr userDrawn="1"/>
        </p:nvSpPr>
        <p:spPr>
          <a:xfrm>
            <a:off x="9144900" y="5143500"/>
            <a:ext cx="0" cy="0"/>
          </a:xfrm>
          <a:prstGeom prst="rect">
            <a:avLst/>
          </a:prstGeom>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CF0F9A-7C31-45DF-9B79-CE89F0E22C73}" type="datetime4">
              <a:rPr lang="en-GB" sz="100" smtClean="0"/>
              <a:pPr/>
              <a:t>30 May 2024</a:t>
            </a:fld>
            <a:endParaRPr lang="en-GB" sz="100"/>
          </a:p>
        </p:txBody>
      </p:sp>
      <p:sp>
        <p:nvSpPr>
          <p:cNvPr id="19" name="Content Placeholder 15">
            <a:extLst>
              <a:ext uri="{FF2B5EF4-FFF2-40B4-BE49-F238E27FC236}">
                <a16:creationId xmlns:a16="http://schemas.microsoft.com/office/drawing/2014/main" id="{1FFCD1F7-1ADE-41D0-9D34-E7F2C2CEC646}"/>
              </a:ext>
            </a:extLst>
          </p:cNvPr>
          <p:cNvSpPr txBox="1">
            <a:spLocks/>
          </p:cNvSpPr>
          <p:nvPr userDrawn="1"/>
        </p:nvSpPr>
        <p:spPr>
          <a:xfrm>
            <a:off x="404813" y="1013253"/>
            <a:ext cx="8334900" cy="481915"/>
          </a:xfrm>
          <a:prstGeom prst="rect">
            <a:avLst/>
          </a:prstGeom>
        </p:spPr>
        <p:txBody>
          <a:bodyPr lIns="0" tIns="0" rIns="0" bIns="0"/>
          <a:lstStyle>
            <a:lvl1pPr marL="18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2pPr>
            <a:lvl3pPr marL="54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400" b="1" kern="1200" cap="none" baseline="0">
                <a:solidFill>
                  <a:schemeClr val="tx1"/>
                </a:solidFill>
                <a:latin typeface="+mj-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000" kern="1200">
                <a:solidFill>
                  <a:schemeClr val="tx1"/>
                </a:solidFill>
                <a:latin typeface="+mj-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000" b="0" kern="1200" baseline="0">
                <a:solidFill>
                  <a:schemeClr val="tx1"/>
                </a:solidFill>
                <a:latin typeface="+mn-lt"/>
                <a:ea typeface="+mn-ea"/>
                <a:cs typeface="+mn-cs"/>
              </a:defRPr>
            </a:lvl7pPr>
            <a:lvl8pPr marL="180000" indent="-180000" algn="l" defTabSz="914400" rtl="0" eaLnBrk="1" latinLnBrk="0" hangingPunct="1">
              <a:lnSpc>
                <a:spcPct val="120000"/>
              </a:lnSpc>
              <a:spcBef>
                <a:spcPts val="500"/>
              </a:spcBef>
              <a:spcAft>
                <a:spcPts val="5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1000"/>
              </a:spcBef>
              <a:spcAft>
                <a:spcPts val="0"/>
              </a:spcAft>
              <a:buFont typeface="Arial" panose="020B0604020202020204" pitchFamily="34" charset="0"/>
              <a:buChar char="​"/>
              <a:defRPr sz="6000" kern="1200" baseline="0">
                <a:solidFill>
                  <a:schemeClr val="tx1"/>
                </a:solidFill>
                <a:latin typeface="+mj-lt"/>
                <a:ea typeface="+mn-ea"/>
                <a:cs typeface="+mn-cs"/>
              </a:defRPr>
            </a:lvl9pPr>
          </a:lstStyle>
          <a:p>
            <a:pPr lvl="3"/>
            <a:r>
              <a:rPr lang="en-GB" sz="1050"/>
              <a:t>This template provides a variety of layouts for use across YouGov</a:t>
            </a:r>
          </a:p>
        </p:txBody>
      </p:sp>
      <p:sp>
        <p:nvSpPr>
          <p:cNvPr id="4" name="Footer Placeholder 3">
            <a:extLst>
              <a:ext uri="{FF2B5EF4-FFF2-40B4-BE49-F238E27FC236}">
                <a16:creationId xmlns:a16="http://schemas.microsoft.com/office/drawing/2014/main" id="{D1C43C8F-3F34-425E-B05A-16095DB81D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DB6566-E23B-4B72-9B78-326DE33072E9}"/>
              </a:ext>
            </a:extLst>
          </p:cNvPr>
          <p:cNvSpPr>
            <a:spLocks noGrp="1"/>
          </p:cNvSpPr>
          <p:nvPr>
            <p:ph type="sldNum" sz="quarter" idx="12"/>
          </p:nvPr>
        </p:nvSpPr>
        <p:spPr/>
        <p:txBody>
          <a:bodyPr/>
          <a:lstStyle/>
          <a:p>
            <a:fld id="{23AA811B-2EBD-4900-905E-5BE206449611}" type="slidenum">
              <a:rPr lang="en-GB" smtClean="0"/>
              <a:pPr/>
              <a:t>‹#›</a:t>
            </a:fld>
            <a:endParaRPr lang="en-GB"/>
          </a:p>
        </p:txBody>
      </p:sp>
      <p:grpSp>
        <p:nvGrpSpPr>
          <p:cNvPr id="10" name="Group 9">
            <a:extLst>
              <a:ext uri="{FF2B5EF4-FFF2-40B4-BE49-F238E27FC236}">
                <a16:creationId xmlns:a16="http://schemas.microsoft.com/office/drawing/2014/main" id="{BE1B6586-2BD3-4E84-AB73-EF20BD4821FB}"/>
              </a:ext>
            </a:extLst>
          </p:cNvPr>
          <p:cNvGrpSpPr/>
          <p:nvPr userDrawn="1"/>
        </p:nvGrpSpPr>
        <p:grpSpPr>
          <a:xfrm>
            <a:off x="6757987" y="271905"/>
            <a:ext cx="2249135" cy="936154"/>
            <a:chOff x="539750" y="1936489"/>
            <a:chExt cx="2998846" cy="1248205"/>
          </a:xfrm>
        </p:grpSpPr>
        <p:sp>
          <p:nvSpPr>
            <p:cNvPr id="51" name="Text Box 2">
              <a:extLst>
                <a:ext uri="{FF2B5EF4-FFF2-40B4-BE49-F238E27FC236}">
                  <a16:creationId xmlns:a16="http://schemas.microsoft.com/office/drawing/2014/main" id="{BE2F5782-8240-4F9C-8B59-528F2937B8E8}"/>
                </a:ext>
              </a:extLst>
            </p:cNvPr>
            <p:cNvSpPr txBox="1">
              <a:spLocks noChangeArrowheads="1"/>
            </p:cNvSpPr>
            <p:nvPr userDrawn="1"/>
          </p:nvSpPr>
          <p:spPr bwMode="auto">
            <a:xfrm>
              <a:off x="539750" y="1936489"/>
              <a:ext cx="2309542" cy="1248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en-GB" sz="1200">
                  <a:latin typeface="+mj-lt"/>
                  <a:cs typeface="Arial" panose="020B0604020202020204" pitchFamily="34" charset="0"/>
                </a:rPr>
                <a:t>Slides &amp; layouts</a:t>
              </a:r>
            </a:p>
            <a:p>
              <a:pPr marL="0" marR="0" lvl="0" indent="0" algn="l" defTabSz="685800" rtl="0" eaLnBrk="1" fontAlgn="auto" latinLnBrk="0" hangingPunct="1">
                <a:lnSpc>
                  <a:spcPct val="100000"/>
                </a:lnSpc>
                <a:spcBef>
                  <a:spcPts val="0"/>
                </a:spcBef>
                <a:spcAft>
                  <a:spcPts val="450"/>
                </a:spcAft>
                <a:buClrTx/>
                <a:buSzTx/>
                <a:buFontTx/>
                <a:buNone/>
                <a:tabLst/>
                <a:defRPr/>
              </a:pPr>
              <a:r>
                <a:rPr lang="en-GB" altLang="da-DK" sz="675" b="0" noProof="1">
                  <a:solidFill>
                    <a:schemeClr val="tx1"/>
                  </a:solidFill>
                  <a:latin typeface="+mn-lt"/>
                  <a:cs typeface="Arial" panose="020B0604020202020204" pitchFamily="34" charset="0"/>
                </a:rPr>
                <a:t>Click on the menu </a:t>
              </a:r>
              <a:r>
                <a:rPr lang="en-GB" altLang="da-DK" sz="675" b="1" noProof="1">
                  <a:solidFill>
                    <a:schemeClr val="tx1"/>
                  </a:solidFill>
                  <a:latin typeface="+mn-lt"/>
                  <a:cs typeface="Arial" panose="020B0604020202020204" pitchFamily="34" charset="0"/>
                </a:rPr>
                <a:t>New Slide </a:t>
              </a:r>
              <a:r>
                <a:rPr lang="en-GB" altLang="da-DK" sz="675" b="0" noProof="1">
                  <a:solidFill>
                    <a:schemeClr val="tx1"/>
                  </a:solidFill>
                  <a:latin typeface="+mn-lt"/>
                  <a:cs typeface="Arial" panose="020B0604020202020204" pitchFamily="34" charset="0"/>
                </a:rPr>
                <a:t>in the </a:t>
              </a:r>
              <a:r>
                <a:rPr lang="en-GB" altLang="da-DK" sz="675" b="1" noProof="1">
                  <a:solidFill>
                    <a:schemeClr val="tx1"/>
                  </a:solidFill>
                  <a:latin typeface="+mn-lt"/>
                  <a:cs typeface="Arial" panose="020B0604020202020204" pitchFamily="34" charset="0"/>
                </a:rPr>
                <a:t>Home</a:t>
              </a:r>
              <a:r>
                <a:rPr lang="en-GB" altLang="da-DK" sz="675" b="0" noProof="1">
                  <a:solidFill>
                    <a:schemeClr val="tx1"/>
                  </a:solidFill>
                  <a:latin typeface="+mn-lt"/>
                  <a:cs typeface="Arial" panose="020B0604020202020204" pitchFamily="34" charset="0"/>
                </a:rPr>
                <a:t> tab to insert a new slide</a:t>
              </a:r>
              <a:br>
                <a:rPr lang="en-GB" altLang="da-DK" sz="675" b="0" noProof="1">
                  <a:solidFill>
                    <a:schemeClr val="tx1"/>
                  </a:solidFill>
                  <a:latin typeface="+mn-lt"/>
                  <a:cs typeface="Arial" panose="020B0604020202020204" pitchFamily="34" charset="0"/>
                </a:rPr>
              </a:br>
              <a:br>
                <a:rPr lang="en-GB" altLang="da-DK" sz="675" b="0" noProof="1">
                  <a:solidFill>
                    <a:schemeClr val="tx1"/>
                  </a:solidFill>
                  <a:latin typeface="+mn-lt"/>
                  <a:cs typeface="Arial" panose="020B0604020202020204" pitchFamily="34" charset="0"/>
                </a:rPr>
              </a:br>
              <a:r>
                <a:rPr lang="en-GB" altLang="da-DK" sz="675" b="1" noProof="1">
                  <a:solidFill>
                    <a:schemeClr val="tx1"/>
                  </a:solidFill>
                  <a:latin typeface="+mn-lt"/>
                  <a:cs typeface="Arial" panose="020B0604020202020204" pitchFamily="34" charset="0"/>
                </a:rPr>
                <a:t>Change layout</a:t>
              </a:r>
              <a:endParaRPr lang="en-GB" altLang="da-DK" sz="675" b="0" noProof="1">
                <a:solidFill>
                  <a:schemeClr val="tx1"/>
                </a:solidFill>
                <a:latin typeface="+mn-lt"/>
                <a:cs typeface="Arial" panose="020B0604020202020204" pitchFamily="34" charset="0"/>
              </a:endParaRPr>
            </a:p>
            <a:p>
              <a:pPr marL="0" indent="0">
                <a:spcAft>
                  <a:spcPts val="450"/>
                </a:spcAft>
                <a:buFont typeface="+mj-lt"/>
                <a:buNone/>
              </a:pPr>
              <a:r>
                <a:rPr lang="en-GB" sz="675">
                  <a:solidFill>
                    <a:srgbClr val="000000"/>
                  </a:solidFill>
                  <a:latin typeface="+mn-lt"/>
                  <a:ea typeface="Arial" panose="020B0604020202020204" pitchFamily="34" charset="0"/>
                </a:rPr>
                <a:t>Click on the arrow next to </a:t>
              </a:r>
              <a:r>
                <a:rPr lang="en-GB" sz="675" b="1">
                  <a:solidFill>
                    <a:srgbClr val="000000"/>
                  </a:solidFill>
                  <a:latin typeface="+mn-lt"/>
                  <a:ea typeface="Arial" panose="020B0604020202020204" pitchFamily="34" charset="0"/>
                </a:rPr>
                <a:t>Layout </a:t>
              </a:r>
              <a:r>
                <a:rPr lang="en-GB" sz="675">
                  <a:solidFill>
                    <a:srgbClr val="000000"/>
                  </a:solidFill>
                  <a:latin typeface="+mn-lt"/>
                  <a:ea typeface="Arial" panose="020B0604020202020204" pitchFamily="34" charset="0"/>
                </a:rPr>
                <a:t>to view a dropdown menu of possible slide layouts</a:t>
              </a:r>
              <a:endParaRPr lang="en-GB" sz="675">
                <a:latin typeface="+mn-lt"/>
                <a:ea typeface="Arial" panose="020B0604020202020204" pitchFamily="34" charset="0"/>
              </a:endParaRPr>
            </a:p>
          </p:txBody>
        </p:sp>
        <p:pic>
          <p:nvPicPr>
            <p:cNvPr id="52" name="Picture 51">
              <a:extLst>
                <a:ext uri="{FF2B5EF4-FFF2-40B4-BE49-F238E27FC236}">
                  <a16:creationId xmlns:a16="http://schemas.microsoft.com/office/drawing/2014/main" id="{24F28B2C-254C-4E59-B5F1-015A0B99C9B5}"/>
                </a:ext>
              </a:extLst>
            </p:cNvPr>
            <p:cNvPicPr>
              <a:picLocks noChangeAspect="1"/>
            </p:cNvPicPr>
            <p:nvPr userDrawn="1"/>
          </p:nvPicPr>
          <p:blipFill>
            <a:blip r:embed="rId2"/>
            <a:stretch>
              <a:fillRect/>
            </a:stretch>
          </p:blipFill>
          <p:spPr>
            <a:xfrm>
              <a:off x="3063168" y="2919416"/>
              <a:ext cx="475428" cy="176762"/>
            </a:xfrm>
            <a:prstGeom prst="rect">
              <a:avLst/>
            </a:prstGeom>
          </p:spPr>
        </p:pic>
        <p:pic>
          <p:nvPicPr>
            <p:cNvPr id="53" name="Picture 16">
              <a:extLst>
                <a:ext uri="{FF2B5EF4-FFF2-40B4-BE49-F238E27FC236}">
                  <a16:creationId xmlns:a16="http://schemas.microsoft.com/office/drawing/2014/main" id="{C185D133-198B-4E80-9EBB-081C2E90BEF9}"/>
                </a:ext>
              </a:extLst>
            </p:cNvPr>
            <p:cNvPicPr>
              <a:picLocks noChangeAspect="1"/>
            </p:cNvPicPr>
            <p:nvPr userDrawn="1"/>
          </p:nvPicPr>
          <p:blipFill>
            <a:blip r:embed="rId3"/>
            <a:stretch>
              <a:fillRect/>
            </a:stretch>
          </p:blipFill>
          <p:spPr>
            <a:xfrm>
              <a:off x="3063168" y="2235771"/>
              <a:ext cx="328881" cy="505501"/>
            </a:xfrm>
            <a:prstGeom prst="rect">
              <a:avLst/>
            </a:prstGeom>
          </p:spPr>
        </p:pic>
      </p:grpSp>
      <p:sp>
        <p:nvSpPr>
          <p:cNvPr id="13" name="TextBox 12">
            <a:extLst>
              <a:ext uri="{FF2B5EF4-FFF2-40B4-BE49-F238E27FC236}">
                <a16:creationId xmlns:a16="http://schemas.microsoft.com/office/drawing/2014/main" id="{739FCD7D-8830-4962-9C97-4387B05C0A75}"/>
              </a:ext>
            </a:extLst>
          </p:cNvPr>
          <p:cNvSpPr txBox="1"/>
          <p:nvPr userDrawn="1"/>
        </p:nvSpPr>
        <p:spPr>
          <a:xfrm>
            <a:off x="404813" y="0"/>
            <a:ext cx="8334375" cy="212929"/>
          </a:xfrm>
          <a:prstGeom prst="rect">
            <a:avLst/>
          </a:prstGeom>
          <a:solidFill>
            <a:srgbClr val="000000"/>
          </a:solidFill>
        </p:spPr>
        <p:txBody>
          <a:bodyPr wrap="square" lIns="54000" tIns="54000" rIns="54000" bIns="54000" rtlCol="0">
            <a:spAutoFit/>
          </a:bodyPr>
          <a:lstStyle/>
          <a:p>
            <a:pPr algn="ctr"/>
            <a:r>
              <a:rPr lang="en-GB" sz="675" b="1">
                <a:solidFill>
                  <a:schemeClr val="bg1"/>
                </a:solidFill>
              </a:rPr>
              <a:t>Make sure you delete this slide from your presentation before sharing final document or saving as a PDF. Content simply for guidance.</a:t>
            </a:r>
            <a:endParaRPr lang="en-GB" sz="675">
              <a:solidFill>
                <a:schemeClr val="bg1"/>
              </a:solidFill>
            </a:endParaRPr>
          </a:p>
        </p:txBody>
      </p:sp>
      <p:pic>
        <p:nvPicPr>
          <p:cNvPr id="6" name="Picture 5" descr="Calendar&#10;&#10;Description automatically generated">
            <a:extLst>
              <a:ext uri="{FF2B5EF4-FFF2-40B4-BE49-F238E27FC236}">
                <a16:creationId xmlns:a16="http://schemas.microsoft.com/office/drawing/2014/main" id="{C962A7CA-1FE2-48FE-B4A7-7079F19886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4288" y="1359800"/>
            <a:ext cx="7955502" cy="3591621"/>
          </a:xfrm>
          <a:prstGeom prst="rect">
            <a:avLst/>
          </a:prstGeom>
        </p:spPr>
      </p:pic>
    </p:spTree>
    <p:extLst>
      <p:ext uri="{BB962C8B-B14F-4D97-AF65-F5344CB8AC3E}">
        <p14:creationId xmlns:p14="http://schemas.microsoft.com/office/powerpoint/2010/main" val="17423815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lo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EF2DC4B-D394-4555-A8AD-6DDABA5CFDEA}"/>
              </a:ext>
            </a:extLst>
          </p:cNvPr>
          <p:cNvSpPr>
            <a:spLocks noGrp="1"/>
          </p:cNvSpPr>
          <p:nvPr>
            <p:ph type="dt" sz="half" idx="10"/>
          </p:nvPr>
        </p:nvSpPr>
        <p:spPr/>
        <p:txBody>
          <a:bodyPr/>
          <a:lstStyle/>
          <a:p>
            <a:fld id="{46B972A7-32C3-4CC2-BA01-C0EB8954BFFA}" type="datetime4">
              <a:rPr lang="en-GB" smtClean="0"/>
              <a:t>30 May 2024</a:t>
            </a:fld>
            <a:endParaRPr lang="en-GB"/>
          </a:p>
        </p:txBody>
      </p:sp>
      <p:sp>
        <p:nvSpPr>
          <p:cNvPr id="15" name="Fast overskrift">
            <a:extLst>
              <a:ext uri="{FF2B5EF4-FFF2-40B4-BE49-F238E27FC236}">
                <a16:creationId xmlns:a16="http://schemas.microsoft.com/office/drawing/2014/main" id="{E3304DD9-221A-47CD-A78A-4491E2D5468F}"/>
              </a:ext>
            </a:extLst>
          </p:cNvPr>
          <p:cNvSpPr txBox="1"/>
          <p:nvPr userDrawn="1"/>
        </p:nvSpPr>
        <p:spPr>
          <a:xfrm>
            <a:off x="404814" y="642030"/>
            <a:ext cx="8331991" cy="487628"/>
          </a:xfrm>
          <a:prstGeom prst="rect">
            <a:avLst/>
          </a:prstGeom>
          <a:noFill/>
        </p:spPr>
        <p:txBody>
          <a:bodyPr wrap="square" lIns="0" tIns="0" rIns="0" bIns="0" rtlCol="0" anchor="t" anchorCtr="0">
            <a:noAutofit/>
          </a:bodyPr>
          <a:lstStyle/>
          <a:p>
            <a:r>
              <a:rPr lang="en-GB" sz="2100" b="0" cap="none" baseline="0" noProof="1">
                <a:solidFill>
                  <a:schemeClr val="tx1"/>
                </a:solidFill>
                <a:latin typeface="+mj-lt"/>
                <a:cs typeface="Arial" panose="020B0604020202020204" pitchFamily="34" charset="0"/>
              </a:rPr>
              <a:t>Color</a:t>
            </a:r>
          </a:p>
        </p:txBody>
      </p:sp>
      <p:sp>
        <p:nvSpPr>
          <p:cNvPr id="16" name="Date Placeholder 1">
            <a:extLst>
              <a:ext uri="{FF2B5EF4-FFF2-40B4-BE49-F238E27FC236}">
                <a16:creationId xmlns:a16="http://schemas.microsoft.com/office/drawing/2014/main" id="{0D5B0305-1A28-4D5B-B39A-4EAF9BDC0CB9}"/>
              </a:ext>
            </a:extLst>
          </p:cNvPr>
          <p:cNvSpPr txBox="1">
            <a:spLocks/>
          </p:cNvSpPr>
          <p:nvPr userDrawn="1"/>
        </p:nvSpPr>
        <p:spPr>
          <a:xfrm>
            <a:off x="9144900" y="5143500"/>
            <a:ext cx="0" cy="0"/>
          </a:xfrm>
          <a:prstGeom prst="rect">
            <a:avLst/>
          </a:prstGeom>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CF0F9A-7C31-45DF-9B79-CE89F0E22C73}" type="datetime4">
              <a:rPr lang="en-GB" sz="100" smtClean="0"/>
              <a:pPr/>
              <a:t>30 May 2024</a:t>
            </a:fld>
            <a:endParaRPr lang="en-GB" sz="100"/>
          </a:p>
        </p:txBody>
      </p:sp>
      <p:sp>
        <p:nvSpPr>
          <p:cNvPr id="19" name="Content Placeholder 15">
            <a:extLst>
              <a:ext uri="{FF2B5EF4-FFF2-40B4-BE49-F238E27FC236}">
                <a16:creationId xmlns:a16="http://schemas.microsoft.com/office/drawing/2014/main" id="{1FFCD1F7-1ADE-41D0-9D34-E7F2C2CEC646}"/>
              </a:ext>
            </a:extLst>
          </p:cNvPr>
          <p:cNvSpPr txBox="1">
            <a:spLocks/>
          </p:cNvSpPr>
          <p:nvPr userDrawn="1"/>
        </p:nvSpPr>
        <p:spPr>
          <a:xfrm>
            <a:off x="404813" y="1013253"/>
            <a:ext cx="8334900" cy="481915"/>
          </a:xfrm>
          <a:prstGeom prst="rect">
            <a:avLst/>
          </a:prstGeom>
        </p:spPr>
        <p:txBody>
          <a:bodyPr lIns="0" tIns="0" rIns="0" bIns="0"/>
          <a:lstStyle>
            <a:lvl1pPr marL="18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2pPr>
            <a:lvl3pPr marL="54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400" b="1" kern="1200" cap="none" baseline="0">
                <a:solidFill>
                  <a:schemeClr val="tx1"/>
                </a:solidFill>
                <a:latin typeface="+mj-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000" kern="1200">
                <a:solidFill>
                  <a:schemeClr val="tx1"/>
                </a:solidFill>
                <a:latin typeface="+mj-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000" b="0" kern="1200" baseline="0">
                <a:solidFill>
                  <a:schemeClr val="tx1"/>
                </a:solidFill>
                <a:latin typeface="+mn-lt"/>
                <a:ea typeface="+mn-ea"/>
                <a:cs typeface="+mn-cs"/>
              </a:defRPr>
            </a:lvl7pPr>
            <a:lvl8pPr marL="180000" indent="-180000" algn="l" defTabSz="914400" rtl="0" eaLnBrk="1" latinLnBrk="0" hangingPunct="1">
              <a:lnSpc>
                <a:spcPct val="120000"/>
              </a:lnSpc>
              <a:spcBef>
                <a:spcPts val="500"/>
              </a:spcBef>
              <a:spcAft>
                <a:spcPts val="5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1000"/>
              </a:spcBef>
              <a:spcAft>
                <a:spcPts val="0"/>
              </a:spcAft>
              <a:buFont typeface="Arial" panose="020B0604020202020204" pitchFamily="34" charset="0"/>
              <a:buChar char="​"/>
              <a:defRPr sz="6000" kern="1200" baseline="0">
                <a:solidFill>
                  <a:schemeClr val="tx1"/>
                </a:solidFill>
                <a:latin typeface="+mj-lt"/>
                <a:ea typeface="+mn-ea"/>
                <a:cs typeface="+mn-cs"/>
              </a:defRPr>
            </a:lvl9pPr>
          </a:lstStyle>
          <a:p>
            <a:pPr lvl="3"/>
            <a:r>
              <a:rPr lang="en-GB" sz="1050"/>
              <a:t>Our brand is bright, colorful and impactful.</a:t>
            </a:r>
          </a:p>
        </p:txBody>
      </p:sp>
      <p:grpSp>
        <p:nvGrpSpPr>
          <p:cNvPr id="20" name="Group 19">
            <a:extLst>
              <a:ext uri="{FF2B5EF4-FFF2-40B4-BE49-F238E27FC236}">
                <a16:creationId xmlns:a16="http://schemas.microsoft.com/office/drawing/2014/main" id="{D6F54DF0-DF59-462A-AE2E-329B650094A8}"/>
              </a:ext>
            </a:extLst>
          </p:cNvPr>
          <p:cNvGrpSpPr/>
          <p:nvPr userDrawn="1"/>
        </p:nvGrpSpPr>
        <p:grpSpPr>
          <a:xfrm>
            <a:off x="359270" y="1252735"/>
            <a:ext cx="3457236" cy="2422599"/>
            <a:chOff x="479027" y="1670313"/>
            <a:chExt cx="4609648" cy="3230132"/>
          </a:xfrm>
        </p:grpSpPr>
        <p:grpSp>
          <p:nvGrpSpPr>
            <p:cNvPr id="21" name="Group 20">
              <a:extLst>
                <a:ext uri="{FF2B5EF4-FFF2-40B4-BE49-F238E27FC236}">
                  <a16:creationId xmlns:a16="http://schemas.microsoft.com/office/drawing/2014/main" id="{2153E6CF-D980-4AC2-B917-423D49D03C7C}"/>
                </a:ext>
              </a:extLst>
            </p:cNvPr>
            <p:cNvGrpSpPr/>
            <p:nvPr/>
          </p:nvGrpSpPr>
          <p:grpSpPr>
            <a:xfrm>
              <a:off x="479027" y="1670313"/>
              <a:ext cx="4609648" cy="3230132"/>
              <a:chOff x="479027" y="1670313"/>
              <a:chExt cx="4609648" cy="3230132"/>
            </a:xfrm>
          </p:grpSpPr>
          <p:sp>
            <p:nvSpPr>
              <p:cNvPr id="23" name="TextBox 22">
                <a:extLst>
                  <a:ext uri="{FF2B5EF4-FFF2-40B4-BE49-F238E27FC236}">
                    <a16:creationId xmlns:a16="http://schemas.microsoft.com/office/drawing/2014/main" id="{EDC765DA-25C8-4675-BEC9-284CFC03EE94}"/>
                  </a:ext>
                </a:extLst>
              </p:cNvPr>
              <p:cNvSpPr txBox="1"/>
              <p:nvPr/>
            </p:nvSpPr>
            <p:spPr>
              <a:xfrm>
                <a:off x="539750" y="4593266"/>
                <a:ext cx="4525075" cy="307179"/>
              </a:xfrm>
              <a:prstGeom prst="rect">
                <a:avLst/>
              </a:prstGeom>
              <a:noFill/>
            </p:spPr>
            <p:txBody>
              <a:bodyPr wrap="square" lIns="0" tIns="0" rIns="0" bIns="0">
                <a:spAutoFit/>
              </a:bodyPr>
              <a:lstStyle/>
              <a:p>
                <a:pPr marL="0" lvl="7">
                  <a:lnSpc>
                    <a:spcPct val="130000"/>
                  </a:lnSpc>
                  <a:spcAft>
                    <a:spcPts val="450"/>
                  </a:spcAft>
                </a:pPr>
                <a:r>
                  <a:rPr lang="en-GB" sz="600">
                    <a:solidFill>
                      <a:schemeClr val="accent5">
                        <a:lumMod val="50000"/>
                      </a:schemeClr>
                    </a:solidFill>
                  </a:rPr>
                  <a:t>Our secondary colors are bright and colorful, but used to support the primary color, and never lead the brand experience. </a:t>
                </a:r>
                <a:r>
                  <a:rPr lang="en-GB" sz="600" b="1">
                    <a:solidFill>
                      <a:schemeClr val="accent5">
                        <a:lumMod val="50000"/>
                      </a:schemeClr>
                    </a:solidFill>
                  </a:rPr>
                  <a:t>The order of colors here is the recommended succession for charts and graphs.</a:t>
                </a:r>
              </a:p>
            </p:txBody>
          </p:sp>
          <p:pic>
            <p:nvPicPr>
              <p:cNvPr id="24" name="Picture 23" descr="Chart, treemap chart&#10;&#10;Description automatically generated">
                <a:extLst>
                  <a:ext uri="{FF2B5EF4-FFF2-40B4-BE49-F238E27FC236}">
                    <a16:creationId xmlns:a16="http://schemas.microsoft.com/office/drawing/2014/main" id="{2739C435-1BC2-48B8-B3C2-DEF880A91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027" y="1670313"/>
                <a:ext cx="4609648" cy="2920784"/>
              </a:xfrm>
              <a:prstGeom prst="rect">
                <a:avLst/>
              </a:prstGeom>
            </p:spPr>
          </p:pic>
        </p:grpSp>
        <p:sp>
          <p:nvSpPr>
            <p:cNvPr id="22" name="TextBox 21">
              <a:extLst>
                <a:ext uri="{FF2B5EF4-FFF2-40B4-BE49-F238E27FC236}">
                  <a16:creationId xmlns:a16="http://schemas.microsoft.com/office/drawing/2014/main" id="{A82B6464-6127-46FB-A9BA-811D2BE5C835}"/>
                </a:ext>
              </a:extLst>
            </p:cNvPr>
            <p:cNvSpPr txBox="1"/>
            <p:nvPr/>
          </p:nvSpPr>
          <p:spPr>
            <a:xfrm>
              <a:off x="2239963" y="2262486"/>
              <a:ext cx="2673956" cy="467223"/>
            </a:xfrm>
            <a:prstGeom prst="rect">
              <a:avLst/>
            </a:prstGeom>
            <a:noFill/>
          </p:spPr>
          <p:txBody>
            <a:bodyPr wrap="square" lIns="0" tIns="0" rIns="0" bIns="0">
              <a:spAutoFit/>
            </a:bodyPr>
            <a:lstStyle/>
            <a:p>
              <a:pPr marL="0" lvl="7" indent="0">
                <a:lnSpc>
                  <a:spcPct val="130000"/>
                </a:lnSpc>
                <a:spcAft>
                  <a:spcPts val="450"/>
                </a:spcAft>
                <a:buNone/>
                <a:tabLst>
                  <a:tab pos="271463" algn="ctr"/>
                </a:tabLst>
              </a:pPr>
              <a:r>
                <a:rPr lang="en-GB" sz="600">
                  <a:solidFill>
                    <a:schemeClr val="bg1"/>
                  </a:solidFill>
                </a:rPr>
                <a:t>Our primary color is the Grapefruit color found in our logo. This is the color we most want associated with our brand and should be the preference whenever choosing a leading color.</a:t>
              </a:r>
            </a:p>
          </p:txBody>
        </p:sp>
      </p:grpSp>
      <p:sp>
        <p:nvSpPr>
          <p:cNvPr id="25" name="TextBox 24">
            <a:extLst>
              <a:ext uri="{FF2B5EF4-FFF2-40B4-BE49-F238E27FC236}">
                <a16:creationId xmlns:a16="http://schemas.microsoft.com/office/drawing/2014/main" id="{137E6CA9-5AE8-4F95-82BC-FF088FE51DD2}"/>
              </a:ext>
            </a:extLst>
          </p:cNvPr>
          <p:cNvSpPr txBox="1"/>
          <p:nvPr userDrawn="1"/>
        </p:nvSpPr>
        <p:spPr>
          <a:xfrm>
            <a:off x="397088" y="1280783"/>
            <a:ext cx="1282884" cy="126958"/>
          </a:xfrm>
          <a:prstGeom prst="rect">
            <a:avLst/>
          </a:prstGeom>
          <a:noFill/>
        </p:spPr>
        <p:txBody>
          <a:bodyPr wrap="square" lIns="0" tIns="0" rIns="0" bIns="0">
            <a:spAutoFit/>
          </a:bodyPr>
          <a:lstStyle/>
          <a:p>
            <a:pPr marL="0" lvl="7">
              <a:spcAft>
                <a:spcPts val="675"/>
              </a:spcAft>
            </a:pPr>
            <a:r>
              <a:rPr lang="en-GB" sz="825">
                <a:latin typeface="+mj-lt"/>
              </a:rPr>
              <a:t>Primary color</a:t>
            </a:r>
          </a:p>
        </p:txBody>
      </p:sp>
      <p:sp>
        <p:nvSpPr>
          <p:cNvPr id="26" name="TextBox 25">
            <a:extLst>
              <a:ext uri="{FF2B5EF4-FFF2-40B4-BE49-F238E27FC236}">
                <a16:creationId xmlns:a16="http://schemas.microsoft.com/office/drawing/2014/main" id="{7F4FE3A0-43FF-4E9C-95A0-9F72F1163943}"/>
              </a:ext>
            </a:extLst>
          </p:cNvPr>
          <p:cNvSpPr txBox="1"/>
          <p:nvPr userDrawn="1"/>
        </p:nvSpPr>
        <p:spPr>
          <a:xfrm>
            <a:off x="399065" y="2548579"/>
            <a:ext cx="1280907" cy="126958"/>
          </a:xfrm>
          <a:prstGeom prst="rect">
            <a:avLst/>
          </a:prstGeom>
          <a:noFill/>
        </p:spPr>
        <p:txBody>
          <a:bodyPr wrap="square" lIns="0" tIns="0" rIns="0" bIns="0">
            <a:spAutoFit/>
          </a:bodyPr>
          <a:lstStyle/>
          <a:p>
            <a:pPr marL="0" lvl="7">
              <a:spcAft>
                <a:spcPts val="675"/>
              </a:spcAft>
            </a:pPr>
            <a:r>
              <a:rPr lang="en-GB" sz="825">
                <a:latin typeface="+mj-lt"/>
              </a:rPr>
              <a:t>Secondary colors</a:t>
            </a:r>
          </a:p>
        </p:txBody>
      </p:sp>
      <p:sp>
        <p:nvSpPr>
          <p:cNvPr id="27" name="TextBox 26">
            <a:extLst>
              <a:ext uri="{FF2B5EF4-FFF2-40B4-BE49-F238E27FC236}">
                <a16:creationId xmlns:a16="http://schemas.microsoft.com/office/drawing/2014/main" id="{880F1AB4-9CF1-482C-85EE-AAEE406CB061}"/>
              </a:ext>
            </a:extLst>
          </p:cNvPr>
          <p:cNvSpPr txBox="1"/>
          <p:nvPr userDrawn="1"/>
        </p:nvSpPr>
        <p:spPr>
          <a:xfrm>
            <a:off x="3933825" y="1280783"/>
            <a:ext cx="1252305" cy="126958"/>
          </a:xfrm>
          <a:prstGeom prst="rect">
            <a:avLst/>
          </a:prstGeom>
          <a:noFill/>
        </p:spPr>
        <p:txBody>
          <a:bodyPr wrap="square" lIns="0" tIns="0" rIns="0" bIns="0">
            <a:spAutoFit/>
          </a:bodyPr>
          <a:lstStyle/>
          <a:p>
            <a:pPr marL="0" lvl="7">
              <a:spcAft>
                <a:spcPts val="675"/>
              </a:spcAft>
            </a:pPr>
            <a:r>
              <a:rPr lang="en-GB" sz="825">
                <a:latin typeface="+mj-lt"/>
              </a:rPr>
              <a:t>Tints and shades</a:t>
            </a:r>
          </a:p>
        </p:txBody>
      </p:sp>
      <p:sp>
        <p:nvSpPr>
          <p:cNvPr id="28" name="TextBox 27">
            <a:extLst>
              <a:ext uri="{FF2B5EF4-FFF2-40B4-BE49-F238E27FC236}">
                <a16:creationId xmlns:a16="http://schemas.microsoft.com/office/drawing/2014/main" id="{5267F5C1-1B1B-4049-8E1D-E0CFF34749B7}"/>
              </a:ext>
            </a:extLst>
          </p:cNvPr>
          <p:cNvSpPr txBox="1"/>
          <p:nvPr userDrawn="1"/>
        </p:nvSpPr>
        <p:spPr>
          <a:xfrm>
            <a:off x="3933825" y="3444950"/>
            <a:ext cx="2775192" cy="230384"/>
          </a:xfrm>
          <a:prstGeom prst="rect">
            <a:avLst/>
          </a:prstGeom>
          <a:noFill/>
        </p:spPr>
        <p:txBody>
          <a:bodyPr wrap="square" lIns="0" tIns="0" rIns="0" bIns="0">
            <a:spAutoFit/>
          </a:bodyPr>
          <a:lstStyle/>
          <a:p>
            <a:pPr marL="0" lvl="7">
              <a:lnSpc>
                <a:spcPct val="130000"/>
              </a:lnSpc>
              <a:spcAft>
                <a:spcPts val="450"/>
              </a:spcAft>
            </a:pPr>
            <a:r>
              <a:rPr lang="en-GB" sz="600">
                <a:solidFill>
                  <a:schemeClr val="accent5">
                    <a:lumMod val="50000"/>
                  </a:schemeClr>
                </a:solidFill>
              </a:rPr>
              <a:t>To maximise flexibility for charts, graphs and information design we have two lighter tints and two darker shades of each of our primary and secondary colors.</a:t>
            </a:r>
          </a:p>
        </p:txBody>
      </p:sp>
      <p:pic>
        <p:nvPicPr>
          <p:cNvPr id="29" name="Picture 28">
            <a:extLst>
              <a:ext uri="{FF2B5EF4-FFF2-40B4-BE49-F238E27FC236}">
                <a16:creationId xmlns:a16="http://schemas.microsoft.com/office/drawing/2014/main" id="{2DF5ED91-4FE1-4951-A397-2296FF2944E1}"/>
              </a:ext>
            </a:extLst>
          </p:cNvPr>
          <p:cNvPicPr>
            <a:picLocks noChangeAspect="1"/>
          </p:cNvPicPr>
          <p:nvPr userDrawn="1"/>
        </p:nvPicPr>
        <p:blipFill>
          <a:blip r:embed="rId3"/>
          <a:stretch>
            <a:fillRect/>
          </a:stretch>
        </p:blipFill>
        <p:spPr>
          <a:xfrm rot="16200000">
            <a:off x="4656589" y="2990728"/>
            <a:ext cx="1234941" cy="2695699"/>
          </a:xfrm>
          <a:prstGeom prst="rect">
            <a:avLst/>
          </a:prstGeom>
        </p:spPr>
      </p:pic>
      <p:sp>
        <p:nvSpPr>
          <p:cNvPr id="30" name="TextBox 29">
            <a:extLst>
              <a:ext uri="{FF2B5EF4-FFF2-40B4-BE49-F238E27FC236}">
                <a16:creationId xmlns:a16="http://schemas.microsoft.com/office/drawing/2014/main" id="{5FAA2576-F949-4A48-8CDA-9957A0EA33AD}"/>
              </a:ext>
            </a:extLst>
          </p:cNvPr>
          <p:cNvSpPr txBox="1"/>
          <p:nvPr userDrawn="1"/>
        </p:nvSpPr>
        <p:spPr>
          <a:xfrm>
            <a:off x="3933825" y="4984285"/>
            <a:ext cx="2775192" cy="110351"/>
          </a:xfrm>
          <a:prstGeom prst="rect">
            <a:avLst/>
          </a:prstGeom>
          <a:noFill/>
        </p:spPr>
        <p:txBody>
          <a:bodyPr wrap="square" lIns="0" tIns="0" rIns="0" bIns="0">
            <a:spAutoFit/>
          </a:bodyPr>
          <a:lstStyle/>
          <a:p>
            <a:pPr marL="0" lvl="7">
              <a:lnSpc>
                <a:spcPct val="130000"/>
              </a:lnSpc>
              <a:spcAft>
                <a:spcPts val="450"/>
              </a:spcAft>
            </a:pPr>
            <a:r>
              <a:rPr lang="en-GB" sz="600"/>
              <a:t>We use cooler grays rather than simple black tones. </a:t>
            </a:r>
          </a:p>
        </p:txBody>
      </p:sp>
      <p:grpSp>
        <p:nvGrpSpPr>
          <p:cNvPr id="31" name="Group 30">
            <a:extLst>
              <a:ext uri="{FF2B5EF4-FFF2-40B4-BE49-F238E27FC236}">
                <a16:creationId xmlns:a16="http://schemas.microsoft.com/office/drawing/2014/main" id="{FABF4BF0-4197-4025-8016-4F9E54B3D6A3}"/>
              </a:ext>
            </a:extLst>
          </p:cNvPr>
          <p:cNvGrpSpPr/>
          <p:nvPr userDrawn="1"/>
        </p:nvGrpSpPr>
        <p:grpSpPr>
          <a:xfrm>
            <a:off x="6757987" y="684599"/>
            <a:ext cx="1981013" cy="766038"/>
            <a:chOff x="9010650" y="912798"/>
            <a:chExt cx="2641350" cy="1021384"/>
          </a:xfrm>
        </p:grpSpPr>
        <p:sp>
          <p:nvSpPr>
            <p:cNvPr id="32" name="TextBox 31">
              <a:extLst>
                <a:ext uri="{FF2B5EF4-FFF2-40B4-BE49-F238E27FC236}">
                  <a16:creationId xmlns:a16="http://schemas.microsoft.com/office/drawing/2014/main" id="{270B54DE-7D0C-480F-A75D-C6DAC3715816}"/>
                </a:ext>
              </a:extLst>
            </p:cNvPr>
            <p:cNvSpPr txBox="1"/>
            <p:nvPr/>
          </p:nvSpPr>
          <p:spPr>
            <a:xfrm>
              <a:off x="9010650" y="912798"/>
              <a:ext cx="1669740" cy="169277"/>
            </a:xfrm>
            <a:prstGeom prst="rect">
              <a:avLst/>
            </a:prstGeom>
            <a:noFill/>
          </p:spPr>
          <p:txBody>
            <a:bodyPr wrap="square" lIns="0" tIns="0" rIns="0" bIns="0">
              <a:spAutoFit/>
            </a:bodyPr>
            <a:lstStyle/>
            <a:p>
              <a:pPr marL="0" lvl="7">
                <a:spcAft>
                  <a:spcPts val="675"/>
                </a:spcAft>
              </a:pPr>
              <a:r>
                <a:rPr lang="en-GB" sz="825">
                  <a:latin typeface="+mj-lt"/>
                </a:rPr>
                <a:t>Color in this template</a:t>
              </a:r>
            </a:p>
          </p:txBody>
        </p:sp>
        <p:sp>
          <p:nvSpPr>
            <p:cNvPr id="33" name="TextBox 32">
              <a:extLst>
                <a:ext uri="{FF2B5EF4-FFF2-40B4-BE49-F238E27FC236}">
                  <a16:creationId xmlns:a16="http://schemas.microsoft.com/office/drawing/2014/main" id="{DCD5DDF4-5A47-4222-88B3-7D7864E2284A}"/>
                </a:ext>
              </a:extLst>
            </p:cNvPr>
            <p:cNvSpPr txBox="1"/>
            <p:nvPr/>
          </p:nvSpPr>
          <p:spPr>
            <a:xfrm>
              <a:off x="9010650" y="1146871"/>
              <a:ext cx="2641350" cy="787311"/>
            </a:xfrm>
            <a:prstGeom prst="rect">
              <a:avLst/>
            </a:prstGeom>
            <a:noFill/>
          </p:spPr>
          <p:txBody>
            <a:bodyPr wrap="square" lIns="0" tIns="0" rIns="0" bIns="0">
              <a:spAutoFit/>
            </a:bodyPr>
            <a:lstStyle/>
            <a:p>
              <a:pPr marL="0" lvl="7">
                <a:lnSpc>
                  <a:spcPct val="130000"/>
                </a:lnSpc>
                <a:spcAft>
                  <a:spcPts val="450"/>
                </a:spcAft>
              </a:pPr>
              <a:r>
                <a:rPr lang="en-GB" sz="600">
                  <a:solidFill>
                    <a:schemeClr val="accent5">
                      <a:lumMod val="50000"/>
                    </a:schemeClr>
                  </a:solidFill>
                </a:rPr>
                <a:t>Our brand palette has been implemented in this template. However Microsoft Office generates its own version of Tints and Shades – see ‘Theme Colors’. The accurate representations of our tints and shades can be seen in ‘Custom Colors’. Please use these. </a:t>
              </a:r>
            </a:p>
          </p:txBody>
        </p:sp>
      </p:grpSp>
      <p:sp>
        <p:nvSpPr>
          <p:cNvPr id="34" name="TextBox 33">
            <a:extLst>
              <a:ext uri="{FF2B5EF4-FFF2-40B4-BE49-F238E27FC236}">
                <a16:creationId xmlns:a16="http://schemas.microsoft.com/office/drawing/2014/main" id="{D7872319-EE3D-4435-97C1-9A1BACD2731A}"/>
              </a:ext>
            </a:extLst>
          </p:cNvPr>
          <p:cNvSpPr txBox="1"/>
          <p:nvPr userDrawn="1"/>
        </p:nvSpPr>
        <p:spPr>
          <a:xfrm>
            <a:off x="8172505" y="3001596"/>
            <a:ext cx="870440" cy="207749"/>
          </a:xfrm>
          <a:prstGeom prst="rect">
            <a:avLst/>
          </a:prstGeom>
          <a:noFill/>
        </p:spPr>
        <p:txBody>
          <a:bodyPr wrap="square" lIns="0" tIns="0" rIns="0" bIns="0">
            <a:spAutoFit/>
          </a:bodyPr>
          <a:lstStyle/>
          <a:p>
            <a:pPr marL="0" lvl="7">
              <a:spcAft>
                <a:spcPts val="675"/>
              </a:spcAft>
            </a:pPr>
            <a:r>
              <a:rPr lang="en-GB" sz="675">
                <a:latin typeface="+mj-lt"/>
              </a:rPr>
              <a:t>Accurate </a:t>
            </a:r>
            <a:br>
              <a:rPr lang="en-GB" sz="675">
                <a:latin typeface="+mj-lt"/>
              </a:rPr>
            </a:br>
            <a:r>
              <a:rPr lang="en-GB" sz="675">
                <a:latin typeface="+mj-lt"/>
              </a:rPr>
              <a:t>Tints and Shades</a:t>
            </a:r>
          </a:p>
        </p:txBody>
      </p:sp>
      <p:grpSp>
        <p:nvGrpSpPr>
          <p:cNvPr id="35" name="Group 34">
            <a:extLst>
              <a:ext uri="{FF2B5EF4-FFF2-40B4-BE49-F238E27FC236}">
                <a16:creationId xmlns:a16="http://schemas.microsoft.com/office/drawing/2014/main" id="{0FFDE7EF-C38B-455E-A987-C6DDAC27AD23}"/>
              </a:ext>
            </a:extLst>
          </p:cNvPr>
          <p:cNvGrpSpPr/>
          <p:nvPr userDrawn="1"/>
        </p:nvGrpSpPr>
        <p:grpSpPr>
          <a:xfrm>
            <a:off x="6755892" y="1627568"/>
            <a:ext cx="1242857" cy="2700000"/>
            <a:chOff x="9455956" y="2197272"/>
            <a:chExt cx="1657143" cy="3600000"/>
          </a:xfrm>
        </p:grpSpPr>
        <p:pic>
          <p:nvPicPr>
            <p:cNvPr id="36" name="Picture 35">
              <a:extLst>
                <a:ext uri="{FF2B5EF4-FFF2-40B4-BE49-F238E27FC236}">
                  <a16:creationId xmlns:a16="http://schemas.microsoft.com/office/drawing/2014/main" id="{4C3E0F6F-C151-4FA0-937D-B2F79F991C1E}"/>
                </a:ext>
              </a:extLst>
            </p:cNvPr>
            <p:cNvPicPr>
              <a:picLocks noChangeAspect="1"/>
            </p:cNvPicPr>
            <p:nvPr/>
          </p:nvPicPr>
          <p:blipFill>
            <a:blip r:embed="rId4"/>
            <a:stretch>
              <a:fillRect/>
            </a:stretch>
          </p:blipFill>
          <p:spPr>
            <a:xfrm>
              <a:off x="9455956" y="2197272"/>
              <a:ext cx="1657143" cy="3600000"/>
            </a:xfrm>
            <a:prstGeom prst="rect">
              <a:avLst/>
            </a:prstGeom>
          </p:spPr>
        </p:pic>
        <p:sp>
          <p:nvSpPr>
            <p:cNvPr id="37" name="Rectangle 36">
              <a:extLst>
                <a:ext uri="{FF2B5EF4-FFF2-40B4-BE49-F238E27FC236}">
                  <a16:creationId xmlns:a16="http://schemas.microsoft.com/office/drawing/2014/main" id="{0872A292-8B52-4964-9112-56CBAD3E45AE}"/>
                </a:ext>
              </a:extLst>
            </p:cNvPr>
            <p:cNvSpPr/>
            <p:nvPr/>
          </p:nvSpPr>
          <p:spPr>
            <a:xfrm>
              <a:off x="9455957" y="2484424"/>
              <a:ext cx="1657142" cy="16900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347"/>
            </a:p>
          </p:txBody>
        </p:sp>
        <p:cxnSp>
          <p:nvCxnSpPr>
            <p:cNvPr id="38" name="Straight Connector 37">
              <a:extLst>
                <a:ext uri="{FF2B5EF4-FFF2-40B4-BE49-F238E27FC236}">
                  <a16:creationId xmlns:a16="http://schemas.microsoft.com/office/drawing/2014/main" id="{DF57F15C-BBDF-4EA6-9E8B-FBAEECDCE7E6}"/>
                </a:ext>
              </a:extLst>
            </p:cNvPr>
            <p:cNvCxnSpPr>
              <a:cxnSpLocks/>
            </p:cNvCxnSpPr>
            <p:nvPr/>
          </p:nvCxnSpPr>
          <p:spPr>
            <a:xfrm>
              <a:off x="9514740" y="2788164"/>
              <a:ext cx="1535707" cy="55337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8F876CC-D38D-43D7-87DA-A66148030559}"/>
                </a:ext>
              </a:extLst>
            </p:cNvPr>
            <p:cNvCxnSpPr>
              <a:cxnSpLocks/>
            </p:cNvCxnSpPr>
            <p:nvPr/>
          </p:nvCxnSpPr>
          <p:spPr>
            <a:xfrm flipV="1">
              <a:off x="9549194" y="2792261"/>
              <a:ext cx="1508077" cy="5492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9F8AEB-0655-4C5E-AF37-1B07DE08DF31}"/>
                </a:ext>
              </a:extLst>
            </p:cNvPr>
            <p:cNvCxnSpPr>
              <a:cxnSpLocks/>
            </p:cNvCxnSpPr>
            <p:nvPr/>
          </p:nvCxnSpPr>
          <p:spPr>
            <a:xfrm>
              <a:off x="9490182" y="4995714"/>
              <a:ext cx="1567089" cy="12749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05C374D-00E0-4A0F-9CD2-4DA618DC7539}"/>
                </a:ext>
              </a:extLst>
            </p:cNvPr>
            <p:cNvCxnSpPr>
              <a:cxnSpLocks/>
            </p:cNvCxnSpPr>
            <p:nvPr/>
          </p:nvCxnSpPr>
          <p:spPr>
            <a:xfrm flipV="1">
              <a:off x="9487608" y="4986735"/>
              <a:ext cx="1569663" cy="1256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F7074EF-171A-4D9B-B068-952C5587CDF9}"/>
                </a:ext>
              </a:extLst>
            </p:cNvPr>
            <p:cNvSpPr/>
            <p:nvPr/>
          </p:nvSpPr>
          <p:spPr>
            <a:xfrm>
              <a:off x="9455957" y="3745005"/>
              <a:ext cx="1657142" cy="91742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347"/>
            </a:p>
          </p:txBody>
        </p:sp>
      </p:grpSp>
      <p:sp>
        <p:nvSpPr>
          <p:cNvPr id="43" name="TextBox 42">
            <a:extLst>
              <a:ext uri="{FF2B5EF4-FFF2-40B4-BE49-F238E27FC236}">
                <a16:creationId xmlns:a16="http://schemas.microsoft.com/office/drawing/2014/main" id="{9428F3F4-9158-47EC-B4E2-202606F07D20}"/>
              </a:ext>
            </a:extLst>
          </p:cNvPr>
          <p:cNvSpPr txBox="1"/>
          <p:nvPr userDrawn="1"/>
        </p:nvSpPr>
        <p:spPr>
          <a:xfrm>
            <a:off x="8172505" y="1783673"/>
            <a:ext cx="672353" cy="207749"/>
          </a:xfrm>
          <a:prstGeom prst="rect">
            <a:avLst/>
          </a:prstGeom>
          <a:noFill/>
        </p:spPr>
        <p:txBody>
          <a:bodyPr wrap="square" lIns="0" tIns="0" rIns="0" bIns="0">
            <a:spAutoFit/>
          </a:bodyPr>
          <a:lstStyle/>
          <a:p>
            <a:pPr marL="0" lvl="7">
              <a:spcAft>
                <a:spcPts val="675"/>
              </a:spcAft>
            </a:pPr>
            <a:r>
              <a:rPr lang="en-GB" sz="675">
                <a:latin typeface="+mj-lt"/>
              </a:rPr>
              <a:t>Accurate Color Palette</a:t>
            </a:r>
          </a:p>
        </p:txBody>
      </p:sp>
      <p:sp>
        <p:nvSpPr>
          <p:cNvPr id="44" name="Right Brace 43">
            <a:extLst>
              <a:ext uri="{FF2B5EF4-FFF2-40B4-BE49-F238E27FC236}">
                <a16:creationId xmlns:a16="http://schemas.microsoft.com/office/drawing/2014/main" id="{D289287E-F308-48CE-9ACD-5704CE1DD5FC}"/>
              </a:ext>
            </a:extLst>
          </p:cNvPr>
          <p:cNvSpPr/>
          <p:nvPr userDrawn="1"/>
        </p:nvSpPr>
        <p:spPr>
          <a:xfrm>
            <a:off x="8047411" y="2788368"/>
            <a:ext cx="76432" cy="688072"/>
          </a:xfrm>
          <a:prstGeom prst="rightBrace">
            <a:avLst/>
          </a:prstGeom>
          <a:ln w="63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45" name="Right Brace 44">
            <a:extLst>
              <a:ext uri="{FF2B5EF4-FFF2-40B4-BE49-F238E27FC236}">
                <a16:creationId xmlns:a16="http://schemas.microsoft.com/office/drawing/2014/main" id="{F79DB01F-A6C0-4A6A-AB9C-90056332F177}"/>
              </a:ext>
            </a:extLst>
          </p:cNvPr>
          <p:cNvSpPr/>
          <p:nvPr userDrawn="1"/>
        </p:nvSpPr>
        <p:spPr>
          <a:xfrm>
            <a:off x="8047411" y="1824394"/>
            <a:ext cx="76432" cy="161494"/>
          </a:xfrm>
          <a:prstGeom prst="rightBrace">
            <a:avLst/>
          </a:prstGeom>
          <a:ln w="63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46" name="TextBox 45">
            <a:extLst>
              <a:ext uri="{FF2B5EF4-FFF2-40B4-BE49-F238E27FC236}">
                <a16:creationId xmlns:a16="http://schemas.microsoft.com/office/drawing/2014/main" id="{6B69AB81-24F4-4CC4-B25A-547E13BA755E}"/>
              </a:ext>
            </a:extLst>
          </p:cNvPr>
          <p:cNvSpPr txBox="1"/>
          <p:nvPr userDrawn="1"/>
        </p:nvSpPr>
        <p:spPr>
          <a:xfrm>
            <a:off x="8172505" y="3714861"/>
            <a:ext cx="672353" cy="103875"/>
          </a:xfrm>
          <a:prstGeom prst="rect">
            <a:avLst/>
          </a:prstGeom>
          <a:noFill/>
        </p:spPr>
        <p:txBody>
          <a:bodyPr wrap="square" lIns="0" tIns="0" rIns="0" bIns="0">
            <a:spAutoFit/>
          </a:bodyPr>
          <a:lstStyle/>
          <a:p>
            <a:pPr marL="0" lvl="7">
              <a:spcAft>
                <a:spcPts val="675"/>
              </a:spcAft>
            </a:pPr>
            <a:r>
              <a:rPr lang="en-GB" sz="675">
                <a:latin typeface="+mj-lt"/>
              </a:rPr>
              <a:t>Do not use</a:t>
            </a:r>
          </a:p>
        </p:txBody>
      </p:sp>
      <p:sp>
        <p:nvSpPr>
          <p:cNvPr id="47" name="Right Brace 46">
            <a:extLst>
              <a:ext uri="{FF2B5EF4-FFF2-40B4-BE49-F238E27FC236}">
                <a16:creationId xmlns:a16="http://schemas.microsoft.com/office/drawing/2014/main" id="{75DA57BE-8E9D-4EFC-82B5-A12198AB40AC}"/>
              </a:ext>
            </a:extLst>
          </p:cNvPr>
          <p:cNvSpPr/>
          <p:nvPr userDrawn="1"/>
        </p:nvSpPr>
        <p:spPr>
          <a:xfrm>
            <a:off x="8047411" y="3686050"/>
            <a:ext cx="76432" cy="161494"/>
          </a:xfrm>
          <a:prstGeom prst="rightBrace">
            <a:avLst/>
          </a:prstGeom>
          <a:ln w="63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grpSp>
        <p:nvGrpSpPr>
          <p:cNvPr id="48" name="Group 47">
            <a:extLst>
              <a:ext uri="{FF2B5EF4-FFF2-40B4-BE49-F238E27FC236}">
                <a16:creationId xmlns:a16="http://schemas.microsoft.com/office/drawing/2014/main" id="{E46DC891-350E-4C6D-BC75-E152BDF60806}"/>
              </a:ext>
            </a:extLst>
          </p:cNvPr>
          <p:cNvGrpSpPr/>
          <p:nvPr userDrawn="1"/>
        </p:nvGrpSpPr>
        <p:grpSpPr>
          <a:xfrm>
            <a:off x="3828247" y="1388011"/>
            <a:ext cx="2826248" cy="2034899"/>
            <a:chOff x="5104328" y="1850682"/>
            <a:chExt cx="3768331" cy="2713198"/>
          </a:xfrm>
        </p:grpSpPr>
        <p:pic>
          <p:nvPicPr>
            <p:cNvPr id="49" name="Picture 48" descr="A picture containing table&#10;&#10;Description automatically generated">
              <a:extLst>
                <a:ext uri="{FF2B5EF4-FFF2-40B4-BE49-F238E27FC236}">
                  <a16:creationId xmlns:a16="http://schemas.microsoft.com/office/drawing/2014/main" id="{F8587D87-967B-49FC-A898-81C08BE34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4328" y="1850682"/>
              <a:ext cx="3768331" cy="2713198"/>
            </a:xfrm>
            <a:prstGeom prst="rect">
              <a:avLst/>
            </a:prstGeom>
          </p:spPr>
        </p:pic>
        <p:sp>
          <p:nvSpPr>
            <p:cNvPr id="50" name="Rectangle 49">
              <a:extLst>
                <a:ext uri="{FF2B5EF4-FFF2-40B4-BE49-F238E27FC236}">
                  <a16:creationId xmlns:a16="http://schemas.microsoft.com/office/drawing/2014/main" id="{58F87445-560E-4A16-935D-28558C225404}"/>
                </a:ext>
              </a:extLst>
            </p:cNvPr>
            <p:cNvSpPr/>
            <p:nvPr/>
          </p:nvSpPr>
          <p:spPr>
            <a:xfrm>
              <a:off x="5266784" y="2469539"/>
              <a:ext cx="3594265" cy="17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tabLst>
                  <a:tab pos="1281113" algn="ctr"/>
                  <a:tab pos="2283619" algn="ctr"/>
                </a:tabLst>
              </a:pPr>
              <a:r>
                <a:rPr lang="en-GB" sz="675">
                  <a:solidFill>
                    <a:schemeClr val="tx1"/>
                  </a:solidFill>
                  <a:latin typeface="+mj-lt"/>
                </a:rPr>
                <a:t>Lighter Tints	Core Color	Darker Shades</a:t>
              </a:r>
            </a:p>
          </p:txBody>
        </p:sp>
      </p:grpSp>
      <p:sp>
        <p:nvSpPr>
          <p:cNvPr id="2" name="TextBox 1">
            <a:extLst>
              <a:ext uri="{FF2B5EF4-FFF2-40B4-BE49-F238E27FC236}">
                <a16:creationId xmlns:a16="http://schemas.microsoft.com/office/drawing/2014/main" id="{3DD012F3-7163-484E-8558-538D044E809A}"/>
              </a:ext>
            </a:extLst>
          </p:cNvPr>
          <p:cNvSpPr txBox="1"/>
          <p:nvPr userDrawn="1"/>
        </p:nvSpPr>
        <p:spPr>
          <a:xfrm>
            <a:off x="406219" y="4606730"/>
            <a:ext cx="3024000" cy="92333"/>
          </a:xfrm>
          <a:prstGeom prst="rect">
            <a:avLst/>
          </a:prstGeom>
          <a:noFill/>
        </p:spPr>
        <p:txBody>
          <a:bodyPr wrap="square" lIns="0" tIns="0" rIns="0" bIns="0" rtlCol="0">
            <a:spAutoFit/>
          </a:bodyPr>
          <a:lstStyle/>
          <a:p>
            <a:r>
              <a:rPr lang="en-GB" sz="600" b="0" kern="1200">
                <a:solidFill>
                  <a:schemeClr val="accent5">
                    <a:lumMod val="50000"/>
                  </a:schemeClr>
                </a:solidFill>
                <a:latin typeface="+mn-lt"/>
                <a:ea typeface="+mn-ea"/>
                <a:cs typeface="+mn-cs"/>
              </a:rPr>
              <a:t>For more information on our brand please refer to our complete Brand Guidelines</a:t>
            </a:r>
          </a:p>
        </p:txBody>
      </p:sp>
      <p:sp>
        <p:nvSpPr>
          <p:cNvPr id="4" name="Footer Placeholder 3">
            <a:extLst>
              <a:ext uri="{FF2B5EF4-FFF2-40B4-BE49-F238E27FC236}">
                <a16:creationId xmlns:a16="http://schemas.microsoft.com/office/drawing/2014/main" id="{D1C43C8F-3F34-425E-B05A-16095DB81D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DB6566-E23B-4B72-9B78-326DE33072E9}"/>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51" name="TextBox 50">
            <a:extLst>
              <a:ext uri="{FF2B5EF4-FFF2-40B4-BE49-F238E27FC236}">
                <a16:creationId xmlns:a16="http://schemas.microsoft.com/office/drawing/2014/main" id="{55BE905A-B223-4D7E-97C8-075BAD6290CC}"/>
              </a:ext>
            </a:extLst>
          </p:cNvPr>
          <p:cNvSpPr txBox="1"/>
          <p:nvPr userDrawn="1"/>
        </p:nvSpPr>
        <p:spPr>
          <a:xfrm>
            <a:off x="404813" y="0"/>
            <a:ext cx="8334375" cy="212929"/>
          </a:xfrm>
          <a:prstGeom prst="rect">
            <a:avLst/>
          </a:prstGeom>
          <a:solidFill>
            <a:srgbClr val="000000"/>
          </a:solidFill>
        </p:spPr>
        <p:txBody>
          <a:bodyPr wrap="square" lIns="54000" tIns="54000" rIns="54000" bIns="54000" rtlCol="0">
            <a:spAutoFit/>
          </a:bodyPr>
          <a:lstStyle/>
          <a:p>
            <a:pPr algn="ctr"/>
            <a:r>
              <a:rPr lang="en-GB" sz="675" b="1">
                <a:solidFill>
                  <a:schemeClr val="bg1"/>
                </a:solidFill>
              </a:rPr>
              <a:t>Make sure you delete this slide from your presentation before sharing final document or saving as a PDF. Content simply for guidance.</a:t>
            </a:r>
            <a:endParaRPr lang="en-GB" sz="675">
              <a:solidFill>
                <a:schemeClr val="bg1"/>
              </a:solidFill>
            </a:endParaRPr>
          </a:p>
        </p:txBody>
      </p:sp>
    </p:spTree>
    <p:extLst>
      <p:ext uri="{BB962C8B-B14F-4D97-AF65-F5344CB8AC3E}">
        <p14:creationId xmlns:p14="http://schemas.microsoft.com/office/powerpoint/2010/main" val="59029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bwMode="ltGray">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6"/>
            <a:ext cx="6948000" cy="3687538"/>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BEF9F3E1-6781-4525-A226-91583605D5CC}"/>
              </a:ext>
            </a:extLst>
          </p:cNvPr>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9" name="Subtitle 2">
            <a:extLst>
              <a:ext uri="{FF2B5EF4-FFF2-40B4-BE49-F238E27FC236}">
                <a16:creationId xmlns:a16="http://schemas.microsoft.com/office/drawing/2014/main" id="{B1898ED8-05A6-45CF-96B5-C6A38570BD17}"/>
              </a:ext>
            </a:extLst>
          </p:cNvPr>
          <p:cNvSpPr>
            <a:spLocks noGrp="1"/>
          </p:cNvSpPr>
          <p:nvPr>
            <p:ph type="subTitle" idx="1"/>
          </p:nvPr>
        </p:nvSpPr>
        <p:spPr>
          <a:xfrm>
            <a:off x="792001" y="3574172"/>
            <a:ext cx="4176000" cy="618561"/>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3" name="Picture 12">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6266" y="2938399"/>
            <a:ext cx="1108667" cy="1108667"/>
          </a:xfrm>
          <a:prstGeom prst="rect">
            <a:avLst/>
          </a:prstGeom>
        </p:spPr>
      </p:pic>
    </p:spTree>
    <p:extLst>
      <p:ext uri="{BB962C8B-B14F-4D97-AF65-F5344CB8AC3E}">
        <p14:creationId xmlns:p14="http://schemas.microsoft.com/office/powerpoint/2010/main" val="32915061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ps &amp; Tricks">
    <p:spTree>
      <p:nvGrpSpPr>
        <p:cNvPr id="1" name=""/>
        <p:cNvGrpSpPr/>
        <p:nvPr/>
      </p:nvGrpSpPr>
      <p:grpSpPr>
        <a:xfrm>
          <a:off x="0" y="0"/>
          <a:ext cx="0" cy="0"/>
          <a:chOff x="0" y="0"/>
          <a:chExt cx="0" cy="0"/>
        </a:xfrm>
      </p:grpSpPr>
      <p:sp>
        <p:nvSpPr>
          <p:cNvPr id="88" name="Date Placeholder 1">
            <a:extLst>
              <a:ext uri="{FF2B5EF4-FFF2-40B4-BE49-F238E27FC236}">
                <a16:creationId xmlns:a16="http://schemas.microsoft.com/office/drawing/2014/main" id="{1A014993-857D-3144-856B-A6DEA92E298E}"/>
              </a:ext>
            </a:extLst>
          </p:cNvPr>
          <p:cNvSpPr>
            <a:spLocks noGrp="1"/>
          </p:cNvSpPr>
          <p:nvPr>
            <p:ph type="dt" sz="half" idx="24"/>
          </p:nvPr>
        </p:nvSpPr>
        <p:spPr>
          <a:xfrm>
            <a:off x="9144900" y="5143500"/>
            <a:ext cx="0" cy="0"/>
          </a:xfrm>
        </p:spPr>
        <p:txBody>
          <a:bodyPr/>
          <a:lstStyle/>
          <a:p>
            <a:fld id="{46B972A7-32C3-4CC2-BA01-C0EB8954BFFA}" type="datetime4">
              <a:rPr lang="en-GB" smtClean="0"/>
              <a:t>30 May 2024</a:t>
            </a:fld>
            <a:endParaRPr lang="en-GB"/>
          </a:p>
        </p:txBody>
      </p:sp>
      <p:sp>
        <p:nvSpPr>
          <p:cNvPr id="93" name="Text Box 2">
            <a:extLst>
              <a:ext uri="{FF2B5EF4-FFF2-40B4-BE49-F238E27FC236}">
                <a16:creationId xmlns:a16="http://schemas.microsoft.com/office/drawing/2014/main" id="{EB226752-1639-2A4A-9E88-CE2285E4E9BA}"/>
              </a:ext>
            </a:extLst>
          </p:cNvPr>
          <p:cNvSpPr txBox="1">
            <a:spLocks noChangeArrowheads="1"/>
          </p:cNvSpPr>
          <p:nvPr userDrawn="1"/>
        </p:nvSpPr>
        <p:spPr bwMode="auto">
          <a:xfrm>
            <a:off x="1117615" y="1452367"/>
            <a:ext cx="1892564"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Aft>
                <a:spcPts val="450"/>
              </a:spcAft>
              <a:defRPr/>
            </a:pPr>
            <a:r>
              <a:rPr lang="en-GB" sz="1200" b="1">
                <a:latin typeface="Arial Black" panose="020B0604020202020204" pitchFamily="34" charset="0"/>
                <a:cs typeface="Arial Black" panose="020B0604020202020204" pitchFamily="34" charset="0"/>
              </a:rPr>
              <a:t>Slides and layouts</a:t>
            </a:r>
          </a:p>
          <a:p>
            <a:pPr lvl="0" eaLnBrk="1" hangingPunct="1">
              <a:spcAft>
                <a:spcPts val="450"/>
              </a:spcAft>
              <a:defRPr/>
            </a:pPr>
            <a:r>
              <a:rPr lang="en-GB" altLang="da-DK" sz="675" noProof="1">
                <a:cs typeface="Arial" panose="020B0604020202020204" pitchFamily="34" charset="0"/>
              </a:rPr>
              <a:t>Click on </a:t>
            </a:r>
            <a:r>
              <a:rPr lang="en-GB" altLang="da-DK" sz="675" b="1" noProof="1">
                <a:cs typeface="Arial" panose="020B0604020202020204" pitchFamily="34" charset="0"/>
              </a:rPr>
              <a:t>New Slide </a:t>
            </a:r>
            <a:r>
              <a:rPr lang="en-GB" altLang="da-DK" sz="675" noProof="1">
                <a:cs typeface="Arial" panose="020B0604020202020204" pitchFamily="34" charset="0"/>
              </a:rPr>
              <a:t>in the </a:t>
            </a:r>
            <a:r>
              <a:rPr lang="en-GB" altLang="da-DK" sz="675" b="1" noProof="1">
                <a:cs typeface="Arial" panose="020B0604020202020204" pitchFamily="34" charset="0"/>
              </a:rPr>
              <a:t>Home</a:t>
            </a:r>
            <a:r>
              <a:rPr lang="en-GB" altLang="da-DK" sz="675" noProof="1">
                <a:cs typeface="Arial" panose="020B0604020202020204" pitchFamily="34" charset="0"/>
              </a:rPr>
              <a:t> </a:t>
            </a:r>
            <a:br>
              <a:rPr lang="en-GB" altLang="da-DK" sz="675" noProof="1">
                <a:cs typeface="Arial" panose="020B0604020202020204" pitchFamily="34" charset="0"/>
              </a:rPr>
            </a:br>
            <a:r>
              <a:rPr lang="en-GB" altLang="da-DK" sz="675" noProof="1">
                <a:cs typeface="Arial" panose="020B0604020202020204" pitchFamily="34" charset="0"/>
              </a:rPr>
              <a:t>tab to insert a new slide</a:t>
            </a:r>
            <a:br>
              <a:rPr lang="en-GB" altLang="da-DK" sz="675" noProof="1">
                <a:cs typeface="Arial" panose="020B0604020202020204" pitchFamily="34" charset="0"/>
              </a:rPr>
            </a:br>
            <a:br>
              <a:rPr lang="en-GB" altLang="da-DK" sz="675" noProof="1">
                <a:cs typeface="Arial" panose="020B0604020202020204" pitchFamily="34" charset="0"/>
              </a:rPr>
            </a:br>
            <a:r>
              <a:rPr lang="en-GB" altLang="da-DK" sz="675" b="1" noProof="1">
                <a:cs typeface="Arial" panose="020B0604020202020204" pitchFamily="34" charset="0"/>
              </a:rPr>
              <a:t>Change layout</a:t>
            </a:r>
            <a:endParaRPr lang="en-GB" altLang="da-DK" sz="675" noProof="1">
              <a:cs typeface="Arial" panose="020B0604020202020204" pitchFamily="34" charset="0"/>
            </a:endParaRPr>
          </a:p>
          <a:p>
            <a:pPr>
              <a:spcAft>
                <a:spcPts val="450"/>
              </a:spcAft>
            </a:pPr>
            <a:r>
              <a:rPr lang="en-GB" sz="675">
                <a:solidFill>
                  <a:srgbClr val="000000"/>
                </a:solidFill>
                <a:ea typeface="Arial" panose="020B0604020202020204" pitchFamily="34" charset="0"/>
              </a:rPr>
              <a:t>Click on the arrow next to </a:t>
            </a:r>
            <a:r>
              <a:rPr lang="en-GB" sz="675" b="1">
                <a:solidFill>
                  <a:srgbClr val="000000"/>
                </a:solidFill>
                <a:ea typeface="Arial" panose="020B0604020202020204" pitchFamily="34" charset="0"/>
              </a:rPr>
              <a:t>Layout</a:t>
            </a:r>
            <a:br>
              <a:rPr lang="en-GB" sz="675" b="1">
                <a:solidFill>
                  <a:srgbClr val="000000"/>
                </a:solidFill>
                <a:ea typeface="Arial" panose="020B0604020202020204" pitchFamily="34" charset="0"/>
              </a:rPr>
            </a:br>
            <a:r>
              <a:rPr lang="en-GB" sz="675">
                <a:solidFill>
                  <a:srgbClr val="000000"/>
                </a:solidFill>
                <a:ea typeface="Arial" panose="020B0604020202020204" pitchFamily="34" charset="0"/>
              </a:rPr>
              <a:t>to view a dropdown menu of </a:t>
            </a:r>
            <a:br>
              <a:rPr lang="en-GB" sz="675">
                <a:solidFill>
                  <a:srgbClr val="000000"/>
                </a:solidFill>
                <a:ea typeface="Arial" panose="020B0604020202020204" pitchFamily="34" charset="0"/>
              </a:rPr>
            </a:br>
            <a:r>
              <a:rPr lang="en-GB" sz="675">
                <a:solidFill>
                  <a:srgbClr val="000000"/>
                </a:solidFill>
                <a:ea typeface="Arial" panose="020B0604020202020204" pitchFamily="34" charset="0"/>
              </a:rPr>
              <a:t>possible slide layouts</a:t>
            </a:r>
            <a:endParaRPr lang="en-GB" sz="675">
              <a:ea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endParaRPr lang="en-GB" sz="1200">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en-GB" sz="1200">
                <a:latin typeface="+mj-lt"/>
                <a:cs typeface="Arial" panose="020B0604020202020204" pitchFamily="34" charset="0"/>
              </a:rPr>
              <a:t>Text styles</a:t>
            </a:r>
            <a:endParaRPr lang="en-GB" altLang="da-DK" sz="1200" b="0" noProof="1">
              <a:solidFill>
                <a:schemeClr val="tx1"/>
              </a:solidFill>
              <a:latin typeface="+mj-lt"/>
              <a:cs typeface="Arial" panose="020B0604020202020204" pitchFamily="34" charset="0"/>
            </a:endParaRPr>
          </a:p>
          <a:p>
            <a:pPr eaLnBrk="1" hangingPunct="1">
              <a:spcAft>
                <a:spcPts val="450"/>
              </a:spcAft>
              <a:defRPr/>
            </a:pPr>
            <a:r>
              <a:rPr lang="en-GB" altLang="da-DK" sz="675" b="0" noProof="1">
                <a:solidFill>
                  <a:schemeClr val="tx1"/>
                </a:solidFill>
                <a:latin typeface="+mn-lt"/>
                <a:cs typeface="Arial" panose="020B0604020202020204" pitchFamily="34" charset="0"/>
              </a:rPr>
              <a:t>Use the </a:t>
            </a:r>
            <a:r>
              <a:rPr lang="en-GB" altLang="da-DK" sz="675" b="1" noProof="1">
                <a:solidFill>
                  <a:schemeClr val="tx1"/>
                </a:solidFill>
                <a:latin typeface="+mn-lt"/>
                <a:cs typeface="Arial" panose="020B0604020202020204" pitchFamily="34" charset="0"/>
              </a:rPr>
              <a:t>TAB</a:t>
            </a:r>
            <a:r>
              <a:rPr lang="en-GB" altLang="da-DK" sz="675" b="0" noProof="1">
                <a:solidFill>
                  <a:schemeClr val="tx1"/>
                </a:solidFill>
                <a:latin typeface="+mn-lt"/>
                <a:cs typeface="Arial" panose="020B0604020202020204" pitchFamily="34" charset="0"/>
              </a:rPr>
              <a:t>-key</a:t>
            </a:r>
            <a:r>
              <a:rPr lang="en-GB" altLang="da-DK" sz="675" b="0" baseline="0" noProof="1">
                <a:solidFill>
                  <a:schemeClr val="tx1"/>
                </a:solidFill>
                <a:latin typeface="+mn-lt"/>
                <a:cs typeface="Arial" panose="020B0604020202020204" pitchFamily="34" charset="0"/>
              </a:rPr>
              <a:t> to jump through </a:t>
            </a:r>
            <a:br>
              <a:rPr lang="en-GB" altLang="da-DK" sz="675" b="0" baseline="0" noProof="1">
                <a:solidFill>
                  <a:schemeClr val="tx1"/>
                </a:solidFill>
                <a:latin typeface="+mn-lt"/>
                <a:cs typeface="Arial" panose="020B0604020202020204" pitchFamily="34" charset="0"/>
              </a:rPr>
            </a:br>
            <a:r>
              <a:rPr lang="en-GB" altLang="da-DK" sz="675" b="0" baseline="0" noProof="1">
                <a:solidFill>
                  <a:schemeClr val="tx1"/>
                </a:solidFill>
                <a:latin typeface="+mn-lt"/>
                <a:cs typeface="Arial" panose="020B0604020202020204" pitchFamily="34" charset="0"/>
              </a:rPr>
              <a:t>levels. Click </a:t>
            </a:r>
            <a:r>
              <a:rPr lang="en-GB" altLang="da-DK" sz="675" b="1" baseline="0" noProof="1">
                <a:solidFill>
                  <a:schemeClr val="tx1"/>
                </a:solidFill>
                <a:latin typeface="+mn-lt"/>
                <a:cs typeface="Arial" panose="020B0604020202020204" pitchFamily="34" charset="0"/>
              </a:rPr>
              <a:t>ENTER</a:t>
            </a:r>
            <a:r>
              <a:rPr lang="en-GB" altLang="da-DK" sz="675" b="0" baseline="0" noProof="1">
                <a:solidFill>
                  <a:schemeClr val="tx1"/>
                </a:solidFill>
                <a:latin typeface="+mn-lt"/>
                <a:cs typeface="Arial" panose="020B0604020202020204" pitchFamily="34" charset="0"/>
              </a:rPr>
              <a:t>, then </a:t>
            </a:r>
            <a:r>
              <a:rPr lang="en-GB" altLang="da-DK" sz="675" b="1" baseline="0" noProof="1">
                <a:solidFill>
                  <a:schemeClr val="tx1"/>
                </a:solidFill>
                <a:latin typeface="+mn-lt"/>
                <a:cs typeface="Arial" panose="020B0604020202020204" pitchFamily="34" charset="0"/>
              </a:rPr>
              <a:t>TAB</a:t>
            </a:r>
            <a:r>
              <a:rPr lang="en-GB" altLang="da-DK" sz="675" b="0" baseline="0" noProof="1">
                <a:solidFill>
                  <a:schemeClr val="tx1"/>
                </a:solidFill>
                <a:latin typeface="+mn-lt"/>
                <a:cs typeface="Arial" panose="020B0604020202020204" pitchFamily="34" charset="0"/>
              </a:rPr>
              <a:t> to switch from one level to the next level</a:t>
            </a:r>
          </a:p>
          <a:p>
            <a:pPr eaLnBrk="1" hangingPunct="1">
              <a:spcAft>
                <a:spcPts val="450"/>
              </a:spcAft>
              <a:defRPr/>
            </a:pPr>
            <a:r>
              <a:rPr lang="en-GB" altLang="da-DK" sz="675" b="0" baseline="0" noProof="1">
                <a:solidFill>
                  <a:schemeClr val="tx1"/>
                </a:solidFill>
                <a:latin typeface="+mn-lt"/>
                <a:cs typeface="Arial" panose="020B0604020202020204" pitchFamily="34" charset="0"/>
              </a:rPr>
              <a:t>To go back in levels use </a:t>
            </a:r>
            <a:r>
              <a:rPr lang="en-GB" altLang="da-DK" sz="675" b="1" baseline="0" noProof="1">
                <a:solidFill>
                  <a:schemeClr val="tx1"/>
                </a:solidFill>
                <a:latin typeface="+mn-lt"/>
                <a:cs typeface="Arial" panose="020B0604020202020204" pitchFamily="34" charset="0"/>
              </a:rPr>
              <a:t>SHIFT-TAB</a:t>
            </a:r>
            <a:endParaRPr lang="en-GB" sz="675" b="1" noProof="1">
              <a:solidFill>
                <a:schemeClr val="tx1"/>
              </a:solidFill>
              <a:latin typeface="+mn-lt"/>
              <a:cs typeface="Arial" panose="020B0604020202020204" pitchFamily="34" charset="0"/>
            </a:endParaRPr>
          </a:p>
          <a:p>
            <a:pPr eaLnBrk="1" hangingPunct="1">
              <a:spcAft>
                <a:spcPts val="450"/>
              </a:spcAft>
              <a:defRPr/>
            </a:pPr>
            <a:r>
              <a:rPr lang="en-GB" sz="675" noProof="1">
                <a:solidFill>
                  <a:schemeClr val="tx1"/>
                </a:solidFill>
                <a:latin typeface="+mn-lt"/>
                <a:cs typeface="Arial" panose="020B0604020202020204" pitchFamily="34" charset="0"/>
              </a:rPr>
              <a:t>Alternatively, </a:t>
            </a:r>
            <a:r>
              <a:rPr lang="en-GB" sz="675" b="1" noProof="1">
                <a:solidFill>
                  <a:schemeClr val="tx1"/>
                </a:solidFill>
                <a:latin typeface="+mn-lt"/>
                <a:cs typeface="Arial" panose="020B0604020202020204" pitchFamily="34" charset="0"/>
              </a:rPr>
              <a:t>Increase</a:t>
            </a:r>
            <a:r>
              <a:rPr lang="en-GB" sz="675" baseline="0" noProof="1">
                <a:solidFill>
                  <a:schemeClr val="tx1"/>
                </a:solidFill>
                <a:latin typeface="+mn-lt"/>
                <a:cs typeface="Arial" panose="020B0604020202020204" pitchFamily="34" charset="0"/>
              </a:rPr>
              <a:t> and</a:t>
            </a:r>
            <a:br>
              <a:rPr lang="en-GB" sz="675" baseline="0" noProof="1">
                <a:solidFill>
                  <a:schemeClr val="tx1"/>
                </a:solidFill>
                <a:latin typeface="+mn-lt"/>
                <a:cs typeface="Arial" panose="020B0604020202020204" pitchFamily="34" charset="0"/>
              </a:rPr>
            </a:br>
            <a:r>
              <a:rPr lang="en-GB" sz="675" b="1" baseline="0" noProof="1">
                <a:solidFill>
                  <a:schemeClr val="tx1"/>
                </a:solidFill>
                <a:latin typeface="+mn-lt"/>
                <a:cs typeface="Arial" panose="020B0604020202020204" pitchFamily="34" charset="0"/>
              </a:rPr>
              <a:t>Decrease </a:t>
            </a:r>
            <a:r>
              <a:rPr lang="en-GB" sz="675" baseline="0" noProof="1">
                <a:solidFill>
                  <a:schemeClr val="tx1"/>
                </a:solidFill>
                <a:latin typeface="+mn-lt"/>
                <a:cs typeface="Arial" panose="020B0604020202020204" pitchFamily="34" charset="0"/>
              </a:rPr>
              <a:t>list level can be used</a:t>
            </a:r>
            <a:br>
              <a:rPr lang="en-GB" altLang="da-DK" sz="675" b="0" noProof="1">
                <a:solidFill>
                  <a:schemeClr val="tx1"/>
                </a:solidFill>
                <a:latin typeface="+mn-lt"/>
                <a:cs typeface="Arial" panose="020B0604020202020204" pitchFamily="34" charset="0"/>
              </a:rPr>
            </a:br>
            <a:endParaRPr lang="en-GB" altLang="da-DK" sz="675" b="0" noProof="1">
              <a:solidFill>
                <a:schemeClr val="tx1"/>
              </a:solidFill>
              <a:latin typeface="+mn-lt"/>
              <a:cs typeface="Arial" panose="020B0604020202020204" pitchFamily="34" charset="0"/>
            </a:endParaRPr>
          </a:p>
          <a:p>
            <a:pPr eaLnBrk="1" hangingPunct="1">
              <a:spcAft>
                <a:spcPts val="450"/>
              </a:spcAft>
              <a:defRPr/>
            </a:pPr>
            <a:r>
              <a:rPr lang="en-GB" altLang="da-DK" sz="675" b="1" noProof="1">
                <a:solidFill>
                  <a:schemeClr val="tx1"/>
                </a:solidFill>
                <a:latin typeface="+mn-lt"/>
                <a:cs typeface="Arial" panose="020B0604020202020204" pitchFamily="34" charset="0"/>
              </a:rPr>
              <a:t>HINT: </a:t>
            </a:r>
            <a:r>
              <a:rPr lang="en-GB" sz="675" b="1" noProof="1">
                <a:solidFill>
                  <a:schemeClr val="tx1"/>
                </a:solidFill>
                <a:latin typeface="+mn-lt"/>
                <a:cs typeface="Arial" panose="020B0604020202020204" pitchFamily="34" charset="0"/>
              </a:rPr>
              <a:t>Use bullet button</a:t>
            </a:r>
          </a:p>
          <a:p>
            <a:pPr marL="0" marR="0" lvl="0" indent="0" algn="l" defTabSz="685800" rtl="0" eaLnBrk="1" fontAlgn="auto" latinLnBrk="0" hangingPunct="1">
              <a:lnSpc>
                <a:spcPct val="100000"/>
              </a:lnSpc>
              <a:spcBef>
                <a:spcPts val="0"/>
              </a:spcBef>
              <a:spcAft>
                <a:spcPts val="450"/>
              </a:spcAft>
              <a:buClrTx/>
              <a:buSzTx/>
              <a:buFontTx/>
              <a:buNone/>
              <a:tabLst/>
              <a:defRPr/>
            </a:pPr>
            <a:r>
              <a:rPr lang="en-GB" altLang="da-DK" sz="675" b="0" noProof="1">
                <a:solidFill>
                  <a:schemeClr val="tx1"/>
                </a:solidFill>
                <a:latin typeface="+mn-lt"/>
                <a:cs typeface="Arial" panose="020B0604020202020204" pitchFamily="34" charset="0"/>
              </a:rPr>
              <a:t>Delete bullet for regular text.</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Click on the bullet button to reaply the correct bullet again</a:t>
            </a:r>
          </a:p>
        </p:txBody>
      </p:sp>
      <p:sp>
        <p:nvSpPr>
          <p:cNvPr id="94" name="Text Box 3">
            <a:extLst>
              <a:ext uri="{FF2B5EF4-FFF2-40B4-BE49-F238E27FC236}">
                <a16:creationId xmlns:a16="http://schemas.microsoft.com/office/drawing/2014/main" id="{A49C4224-6BF5-2749-A0FF-8418FB4FDADB}"/>
              </a:ext>
            </a:extLst>
          </p:cNvPr>
          <p:cNvSpPr txBox="1">
            <a:spLocks noChangeArrowheads="1"/>
          </p:cNvSpPr>
          <p:nvPr userDrawn="1"/>
        </p:nvSpPr>
        <p:spPr bwMode="auto">
          <a:xfrm>
            <a:off x="3950994" y="1452367"/>
            <a:ext cx="1982086" cy="303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900"/>
              </a:spcBef>
              <a:spcAft>
                <a:spcPts val="450"/>
              </a:spcAft>
              <a:buFont typeface="+mj-lt"/>
              <a:buNone/>
              <a:defRPr/>
            </a:pPr>
            <a:r>
              <a:rPr lang="en-GB" sz="1200" noProof="1">
                <a:latin typeface="+mj-lt"/>
                <a:cs typeface="Arial" panose="020B0604020202020204" pitchFamily="34" charset="0"/>
              </a:rPr>
              <a:t>Reset slide</a:t>
            </a:r>
            <a:endParaRPr lang="en-GB" sz="1200" kern="1200" baseline="0" noProof="1">
              <a:solidFill>
                <a:schemeClr val="tx1"/>
              </a:solidFill>
              <a:latin typeface="+mj-lt"/>
              <a:ea typeface="+mn-ea"/>
              <a:cs typeface="Arial" panose="020B0604020202020204" pitchFamily="34" charset="0"/>
            </a:endParaRPr>
          </a:p>
          <a:p>
            <a:pPr marL="0" marR="0" indent="0" algn="l" defTabSz="685800" rtl="0" eaLnBrk="1" fontAlgn="auto" latinLnBrk="0" hangingPunct="1">
              <a:lnSpc>
                <a:spcPct val="100000"/>
              </a:lnSpc>
              <a:spcBef>
                <a:spcPts val="0"/>
              </a:spcBef>
              <a:spcAft>
                <a:spcPts val="450"/>
              </a:spcAft>
              <a:buClrTx/>
              <a:buSzTx/>
              <a:buFont typeface="+mj-lt"/>
              <a:buNone/>
              <a:tabLst/>
              <a:defRPr/>
            </a:pPr>
            <a:r>
              <a:rPr lang="en-GB" altLang="da-DK" sz="675" b="1" noProof="1">
                <a:solidFill>
                  <a:schemeClr val="tx1"/>
                </a:solidFill>
                <a:latin typeface="+mn-lt"/>
                <a:cs typeface="Arial" panose="020B0604020202020204" pitchFamily="34" charset="0"/>
              </a:rPr>
              <a:t>1. </a:t>
            </a:r>
            <a:r>
              <a:rPr lang="en-GB" altLang="da-DK" sz="675" noProof="1">
                <a:solidFill>
                  <a:schemeClr val="tx1"/>
                </a:solidFill>
                <a:latin typeface="+mn-lt"/>
                <a:cs typeface="Arial" panose="020B0604020202020204" pitchFamily="34" charset="0"/>
              </a:rPr>
              <a:t>Click the </a:t>
            </a:r>
            <a:r>
              <a:rPr lang="en-GB" altLang="da-DK" sz="675" b="1" noProof="1">
                <a:solidFill>
                  <a:schemeClr val="tx1"/>
                </a:solidFill>
                <a:latin typeface="+mn-lt"/>
                <a:cs typeface="Arial" panose="020B0604020202020204" pitchFamily="34" charset="0"/>
              </a:rPr>
              <a:t>Home</a:t>
            </a:r>
            <a:r>
              <a:rPr lang="en-GB" altLang="da-DK" sz="675" noProof="1">
                <a:solidFill>
                  <a:schemeClr val="tx1"/>
                </a:solidFill>
                <a:latin typeface="+mn-lt"/>
                <a:cs typeface="Arial" panose="020B0604020202020204" pitchFamily="34" charset="0"/>
              </a:rPr>
              <a:t> tab</a:t>
            </a:r>
          </a:p>
          <a:p>
            <a:pPr marL="0" marR="0" indent="0" algn="l" defTabSz="685800" rtl="0" eaLnBrk="1" fontAlgn="auto" latinLnBrk="0" hangingPunct="1">
              <a:lnSpc>
                <a:spcPct val="100000"/>
              </a:lnSpc>
              <a:spcBef>
                <a:spcPts val="0"/>
              </a:spcBef>
              <a:spcAft>
                <a:spcPts val="450"/>
              </a:spcAft>
              <a:buClrTx/>
              <a:buSzTx/>
              <a:buFont typeface="+mj-lt"/>
              <a:buNone/>
              <a:tabLst/>
              <a:defRPr/>
            </a:pPr>
            <a:r>
              <a:rPr lang="en-GB" altLang="da-DK" sz="675" b="1" noProof="1">
                <a:solidFill>
                  <a:schemeClr val="tx1"/>
                </a:solidFill>
                <a:latin typeface="+mn-lt"/>
                <a:cs typeface="Arial" panose="020B0604020202020204" pitchFamily="34" charset="0"/>
              </a:rPr>
              <a:t>2. </a:t>
            </a:r>
            <a:r>
              <a:rPr lang="en-GB" altLang="da-DK" sz="675" noProof="1">
                <a:solidFill>
                  <a:schemeClr val="tx1"/>
                </a:solidFill>
                <a:latin typeface="+mn-lt"/>
                <a:cs typeface="Arial" panose="020B0604020202020204" pitchFamily="34" charset="0"/>
              </a:rPr>
              <a:t>Click the </a:t>
            </a:r>
            <a:r>
              <a:rPr lang="en-GB" altLang="da-DK" sz="675" b="1" noProof="1">
                <a:solidFill>
                  <a:schemeClr val="tx1"/>
                </a:solidFill>
                <a:latin typeface="+mn-lt"/>
                <a:cs typeface="Arial" panose="020B0604020202020204" pitchFamily="34" charset="0"/>
              </a:rPr>
              <a:t>Reset</a:t>
            </a:r>
            <a:r>
              <a:rPr lang="en-GB" altLang="da-DK" sz="675" noProof="1">
                <a:solidFill>
                  <a:schemeClr val="tx1"/>
                </a:solidFill>
                <a:latin typeface="+mn-lt"/>
                <a:cs typeface="Arial" panose="020B0604020202020204" pitchFamily="34" charset="0"/>
              </a:rPr>
              <a:t> menu to reset position, size and formatting of the slide placeholders to their default settings</a:t>
            </a:r>
            <a:endParaRPr lang="en-GB" altLang="da-DK" sz="675" baseline="0" noProof="1">
              <a:solidFill>
                <a:schemeClr val="tx1"/>
              </a:solidFill>
              <a:latin typeface="+mn-lt"/>
              <a:cs typeface="Arial" panose="020B0604020202020204" pitchFamily="34" charset="0"/>
            </a:endParaRPr>
          </a:p>
          <a:p>
            <a:pPr marL="0" marR="0" indent="0" algn="l" defTabSz="685800" rtl="0" eaLnBrk="1" fontAlgn="auto" latinLnBrk="0" hangingPunct="1">
              <a:lnSpc>
                <a:spcPct val="100000"/>
              </a:lnSpc>
              <a:spcBef>
                <a:spcPts val="0"/>
              </a:spcBef>
              <a:spcAft>
                <a:spcPts val="450"/>
              </a:spcAft>
              <a:buClrTx/>
              <a:buSzTx/>
              <a:buFont typeface="+mj-lt"/>
              <a:buNone/>
              <a:tabLst/>
              <a:defRPr/>
            </a:pPr>
            <a:endParaRPr lang="en-GB" sz="675" b="1" noProof="1">
              <a:solidFill>
                <a:schemeClr val="tx1"/>
              </a:solidFill>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en-GB" sz="1200" b="1" noProof="1">
                <a:solidFill>
                  <a:schemeClr val="tx1"/>
                </a:solidFill>
                <a:latin typeface="+mj-lt"/>
                <a:cs typeface="Arial" panose="020B0604020202020204" pitchFamily="34" charset="0"/>
              </a:rPr>
              <a:t>Pictures</a:t>
            </a:r>
          </a:p>
          <a:p>
            <a:pPr eaLnBrk="1" hangingPunct="1">
              <a:spcAft>
                <a:spcPts val="450"/>
              </a:spcAft>
              <a:defRPr/>
            </a:pPr>
            <a:r>
              <a:rPr lang="en-GB" altLang="da-DK" sz="675" b="0" noProof="1">
                <a:solidFill>
                  <a:schemeClr val="tx1"/>
                </a:solidFill>
                <a:latin typeface="+mn-lt"/>
                <a:cs typeface="Arial" panose="020B0604020202020204" pitchFamily="34" charset="0"/>
              </a:rPr>
              <a:t>On slides with pictureplaceholder, click on the icon and choose </a:t>
            </a:r>
            <a:r>
              <a:rPr lang="en-GB" altLang="da-DK" sz="675" b="1" noProof="1">
                <a:solidFill>
                  <a:schemeClr val="tx1"/>
                </a:solidFill>
                <a:latin typeface="+mn-lt"/>
                <a:cs typeface="Arial" panose="020B0604020202020204" pitchFamily="34" charset="0"/>
              </a:rPr>
              <a:t>Insert </a:t>
            </a:r>
            <a:r>
              <a:rPr lang="en-GB" altLang="da-DK" sz="675" b="0" noProof="1">
                <a:solidFill>
                  <a:schemeClr val="tx1"/>
                </a:solidFill>
                <a:latin typeface="+mn-lt"/>
                <a:cs typeface="Arial" panose="020B0604020202020204" pitchFamily="34" charset="0"/>
              </a:rPr>
              <a:t>to browse for picture</a:t>
            </a:r>
            <a:endParaRPr lang="en-GB" altLang="da-DK" sz="675" b="1" noProof="1">
              <a:solidFill>
                <a:schemeClr val="tx1"/>
              </a:solidFill>
              <a:latin typeface="+mn-lt"/>
              <a:cs typeface="Arial" panose="020B0604020202020204" pitchFamily="34" charset="0"/>
            </a:endParaRPr>
          </a:p>
          <a:p>
            <a:pPr eaLnBrk="1" hangingPunct="1">
              <a:spcBef>
                <a:spcPts val="900"/>
              </a:spcBef>
              <a:spcAft>
                <a:spcPts val="450"/>
              </a:spcAft>
              <a:defRPr/>
            </a:pPr>
            <a:r>
              <a:rPr lang="en-GB" sz="675" b="1" noProof="1">
                <a:solidFill>
                  <a:schemeClr val="tx1"/>
                </a:solidFill>
                <a:latin typeface="+mn-lt"/>
                <a:cs typeface="Arial" panose="020B0604020202020204" pitchFamily="34" charset="0"/>
              </a:rPr>
              <a:t>Crop picture</a:t>
            </a:r>
          </a:p>
          <a:p>
            <a:pPr eaLnBrk="1" hangingPunct="1">
              <a:spcAft>
                <a:spcPts val="450"/>
              </a:spcAft>
              <a:defRPr/>
            </a:pPr>
            <a:r>
              <a:rPr lang="en-GB" altLang="da-DK" sz="675" b="1" noProof="1">
                <a:solidFill>
                  <a:schemeClr val="tx1"/>
                </a:solidFill>
                <a:latin typeface="+mn-lt"/>
                <a:cs typeface="Arial" panose="020B0604020202020204" pitchFamily="34" charset="0"/>
              </a:rPr>
              <a:t>1. </a:t>
            </a:r>
            <a:r>
              <a:rPr lang="en-GB" altLang="da-DK" sz="675" b="0" noProof="1">
                <a:solidFill>
                  <a:schemeClr val="tx1"/>
                </a:solidFill>
                <a:latin typeface="+mn-lt"/>
                <a:cs typeface="Arial" panose="020B0604020202020204" pitchFamily="34" charset="0"/>
              </a:rPr>
              <a:t>Click </a:t>
            </a:r>
            <a:r>
              <a:rPr lang="en-GB" altLang="da-DK" sz="675" b="1" noProof="1">
                <a:solidFill>
                  <a:schemeClr val="tx1"/>
                </a:solidFill>
                <a:latin typeface="+mn-lt"/>
                <a:cs typeface="Arial" panose="020B0604020202020204" pitchFamily="34" charset="0"/>
              </a:rPr>
              <a:t>Crop</a:t>
            </a:r>
            <a:r>
              <a:rPr lang="en-GB" altLang="da-DK" sz="675" b="0" noProof="1">
                <a:solidFill>
                  <a:schemeClr val="tx1"/>
                </a:solidFill>
                <a:latin typeface="+mn-lt"/>
                <a:cs typeface="Arial" panose="020B0604020202020204" pitchFamily="34" charset="0"/>
              </a:rPr>
              <a:t> to change size or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focus of the picture</a:t>
            </a:r>
          </a:p>
          <a:p>
            <a:pPr eaLnBrk="1" hangingPunct="1">
              <a:spcAft>
                <a:spcPts val="450"/>
              </a:spcAft>
              <a:defRPr/>
            </a:pPr>
            <a:r>
              <a:rPr lang="en-GB" altLang="da-DK" sz="675" b="1" noProof="1">
                <a:solidFill>
                  <a:schemeClr val="tx1"/>
                </a:solidFill>
                <a:latin typeface="+mn-lt"/>
                <a:cs typeface="Arial" panose="020B0604020202020204" pitchFamily="34" charset="0"/>
              </a:rPr>
              <a:t>2. </a:t>
            </a:r>
            <a:r>
              <a:rPr lang="en-GB" altLang="da-DK" sz="675" b="0" noProof="1">
                <a:solidFill>
                  <a:schemeClr val="tx1"/>
                </a:solidFill>
                <a:latin typeface="+mn-lt"/>
                <a:cs typeface="Arial" panose="020B0604020202020204" pitchFamily="34" charset="0"/>
              </a:rPr>
              <a:t>If you want to scale the picture,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hold </a:t>
            </a:r>
            <a:r>
              <a:rPr lang="en-GB" altLang="da-DK" sz="675" b="1" noProof="1">
                <a:solidFill>
                  <a:schemeClr val="tx1"/>
                </a:solidFill>
                <a:latin typeface="+mn-lt"/>
                <a:cs typeface="Arial" panose="020B0604020202020204" pitchFamily="34" charset="0"/>
              </a:rPr>
              <a:t>SHIFT</a:t>
            </a:r>
            <a:r>
              <a:rPr lang="en-GB" altLang="da-DK" sz="675" b="0" noProof="1">
                <a:solidFill>
                  <a:schemeClr val="tx1"/>
                </a:solidFill>
                <a:latin typeface="+mn-lt"/>
                <a:cs typeface="Arial" panose="020B0604020202020204" pitchFamily="34" charset="0"/>
              </a:rPr>
              <a:t>-key down while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dragging the corners of the picture</a:t>
            </a:r>
            <a:br>
              <a:rPr lang="en-GB" altLang="da-DK" sz="675" b="0" noProof="1">
                <a:solidFill>
                  <a:schemeClr val="tx1"/>
                </a:solidFill>
                <a:latin typeface="+mn-lt"/>
                <a:cs typeface="Arial" panose="020B0604020202020204" pitchFamily="34" charset="0"/>
              </a:rPr>
            </a:br>
            <a:endParaRPr lang="en-GB" altLang="da-DK" sz="675" b="0" noProof="1">
              <a:solidFill>
                <a:schemeClr val="tx1"/>
              </a:solidFill>
              <a:latin typeface="+mn-lt"/>
              <a:cs typeface="Arial" panose="020B0604020202020204" pitchFamily="34" charset="0"/>
            </a:endParaRPr>
          </a:p>
          <a:p>
            <a:pPr eaLnBrk="1" hangingPunct="1">
              <a:spcAft>
                <a:spcPts val="450"/>
              </a:spcAft>
              <a:defRPr/>
            </a:pPr>
            <a:r>
              <a:rPr lang="en-GB" altLang="da-DK" sz="675" b="1" noProof="1">
                <a:solidFill>
                  <a:schemeClr val="tx1"/>
                </a:solidFill>
                <a:latin typeface="+mn-lt"/>
                <a:cs typeface="Arial" panose="020B0604020202020204" pitchFamily="34" charset="0"/>
              </a:rPr>
              <a:t>HINT: </a:t>
            </a:r>
            <a:r>
              <a:rPr lang="en-GB" altLang="da-DK" sz="675" b="0" noProof="1">
                <a:solidFill>
                  <a:schemeClr val="tx1"/>
                </a:solidFill>
                <a:latin typeface="+mn-lt"/>
                <a:cs typeface="Arial" panose="020B0604020202020204" pitchFamily="34" charset="0"/>
              </a:rPr>
              <a:t>If you delete the picture and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insert a new one, the picture may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lie in front of the text or graphic.</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If this happens, select the picture,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right-click and choose </a:t>
            </a:r>
            <a:r>
              <a:rPr lang="en-GB" altLang="da-DK" sz="675" b="1" noProof="1">
                <a:solidFill>
                  <a:schemeClr val="tx1"/>
                </a:solidFill>
                <a:latin typeface="+mn-lt"/>
                <a:cs typeface="Arial" panose="020B0604020202020204" pitchFamily="34" charset="0"/>
              </a:rPr>
              <a:t>Send to Back</a:t>
            </a:r>
          </a:p>
        </p:txBody>
      </p:sp>
      <p:sp>
        <p:nvSpPr>
          <p:cNvPr id="95" name="Text Box 4">
            <a:extLst>
              <a:ext uri="{FF2B5EF4-FFF2-40B4-BE49-F238E27FC236}">
                <a16:creationId xmlns:a16="http://schemas.microsoft.com/office/drawing/2014/main" id="{9AC465DE-4BD5-C04A-A5B5-01933745D0DA}"/>
              </a:ext>
            </a:extLst>
          </p:cNvPr>
          <p:cNvSpPr txBox="1">
            <a:spLocks noChangeArrowheads="1"/>
          </p:cNvSpPr>
          <p:nvPr userDrawn="1"/>
        </p:nvSpPr>
        <p:spPr bwMode="auto">
          <a:xfrm>
            <a:off x="6760450" y="1452367"/>
            <a:ext cx="2077000" cy="306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en-GB" sz="1200">
                <a:latin typeface="+mj-lt"/>
                <a:cs typeface="Arial" panose="020B0604020202020204" pitchFamily="34" charset="0"/>
              </a:rPr>
              <a:t>Header &amp; footer</a:t>
            </a:r>
            <a:endParaRPr lang="en-GB" altLang="da-DK" sz="1200" b="0" noProof="1">
              <a:solidFill>
                <a:schemeClr val="tx1"/>
              </a:solidFill>
              <a:latin typeface="+mj-lt"/>
              <a:cs typeface="Arial" panose="020B0604020202020204" pitchFamily="34" charset="0"/>
            </a:endParaRPr>
          </a:p>
          <a:p>
            <a:pPr eaLnBrk="1" hangingPunct="1">
              <a:spcAft>
                <a:spcPts val="450"/>
              </a:spcAft>
              <a:defRPr/>
            </a:pPr>
            <a:r>
              <a:rPr lang="en-GB" altLang="da-DK" sz="675" b="0" noProof="1">
                <a:solidFill>
                  <a:schemeClr val="tx1"/>
                </a:solidFill>
                <a:latin typeface="+mn-lt"/>
                <a:cs typeface="Arial" panose="020B0604020202020204" pitchFamily="34" charset="0"/>
              </a:rPr>
              <a:t>Do this at the very end to apply the changes on all slides</a:t>
            </a:r>
          </a:p>
          <a:p>
            <a:pPr eaLnBrk="1" hangingPunct="1">
              <a:spcAft>
                <a:spcPts val="450"/>
              </a:spcAft>
              <a:defRPr/>
            </a:pPr>
            <a:r>
              <a:rPr lang="en-GB" altLang="da-DK" sz="675" b="0" noProof="1">
                <a:solidFill>
                  <a:schemeClr val="tx1"/>
                </a:solidFill>
                <a:latin typeface="+mn-lt"/>
                <a:cs typeface="Arial" panose="020B0604020202020204" pitchFamily="34" charset="0"/>
              </a:rPr>
              <a:t>Click on </a:t>
            </a:r>
            <a:r>
              <a:rPr lang="en-GB" altLang="da-DK" sz="675" b="1" noProof="1">
                <a:solidFill>
                  <a:schemeClr val="tx1"/>
                </a:solidFill>
                <a:latin typeface="+mn-lt"/>
                <a:cs typeface="Arial" panose="020B0604020202020204" pitchFamily="34" charset="0"/>
              </a:rPr>
              <a:t>Header and Footer </a:t>
            </a:r>
            <a:r>
              <a:rPr lang="en-GB" altLang="da-DK" sz="675" b="0" noProof="1">
                <a:solidFill>
                  <a:schemeClr val="tx1"/>
                </a:solidFill>
                <a:latin typeface="+mn-lt"/>
                <a:cs typeface="Arial" panose="020B0604020202020204" pitchFamily="34" charset="0"/>
              </a:rPr>
              <a:t>in the </a:t>
            </a:r>
            <a:r>
              <a:rPr lang="en-GB" altLang="da-DK" sz="675" b="1" noProof="1">
                <a:solidFill>
                  <a:schemeClr val="tx1"/>
                </a:solidFill>
                <a:latin typeface="+mn-lt"/>
                <a:cs typeface="Arial" panose="020B0604020202020204" pitchFamily="34" charset="0"/>
              </a:rPr>
              <a:t>Insert</a:t>
            </a:r>
            <a:r>
              <a:rPr lang="en-GB" altLang="da-DK" sz="675" b="0" noProof="1">
                <a:solidFill>
                  <a:schemeClr val="tx1"/>
                </a:solidFill>
                <a:latin typeface="+mn-lt"/>
                <a:cs typeface="Arial" panose="020B0604020202020204" pitchFamily="34" charset="0"/>
              </a:rPr>
              <a:t> tab (write the desired text)</a:t>
            </a:r>
          </a:p>
          <a:p>
            <a:pPr eaLnBrk="1" hangingPunct="1">
              <a:spcAft>
                <a:spcPts val="450"/>
              </a:spcAft>
              <a:defRPr/>
            </a:pPr>
            <a:r>
              <a:rPr lang="en-GB" altLang="da-DK" sz="675" b="0" noProof="1">
                <a:solidFill>
                  <a:schemeClr val="tx1"/>
                </a:solidFill>
                <a:latin typeface="+mn-lt"/>
                <a:cs typeface="Arial" panose="020B0604020202020204" pitchFamily="34" charset="0"/>
              </a:rPr>
              <a:t>Click </a:t>
            </a:r>
            <a:r>
              <a:rPr lang="en-GB" altLang="da-DK" sz="675" b="1" noProof="1">
                <a:solidFill>
                  <a:schemeClr val="tx1"/>
                </a:solidFill>
                <a:latin typeface="+mn-lt"/>
                <a:cs typeface="Arial" panose="020B0604020202020204" pitchFamily="34" charset="0"/>
              </a:rPr>
              <a:t>Apply to All </a:t>
            </a:r>
            <a:r>
              <a:rPr lang="en-GB" altLang="da-DK" sz="675" b="0" noProof="1">
                <a:solidFill>
                  <a:schemeClr val="tx1"/>
                </a:solidFill>
                <a:latin typeface="+mn-lt"/>
                <a:cs typeface="Arial" panose="020B0604020202020204" pitchFamily="34" charset="0"/>
              </a:rPr>
              <a:t>or </a:t>
            </a:r>
            <a:r>
              <a:rPr lang="en-GB" altLang="da-DK" sz="675" b="1" noProof="1">
                <a:solidFill>
                  <a:schemeClr val="tx1"/>
                </a:solidFill>
                <a:latin typeface="+mn-lt"/>
                <a:cs typeface="Arial" panose="020B0604020202020204" pitchFamily="34" charset="0"/>
              </a:rPr>
              <a:t>Apply</a:t>
            </a:r>
            <a:r>
              <a:rPr lang="en-GB" altLang="da-DK" sz="675" b="0" noProof="1">
                <a:solidFill>
                  <a:schemeClr val="tx1"/>
                </a:solidFill>
                <a:latin typeface="+mn-lt"/>
                <a:cs typeface="Arial" panose="020B0604020202020204" pitchFamily="34" charset="0"/>
              </a:rPr>
              <a:t> if only used on one slide</a:t>
            </a:r>
            <a:br>
              <a:rPr lang="en-GB" altLang="da-DK" sz="675" b="0" noProof="1">
                <a:solidFill>
                  <a:schemeClr val="tx1"/>
                </a:solidFill>
                <a:latin typeface="+mn-lt"/>
                <a:cs typeface="Arial" panose="020B0604020202020204" pitchFamily="34" charset="0"/>
              </a:rPr>
            </a:br>
            <a:endParaRPr lang="en-GB" altLang="da-DK" sz="675" b="0" noProof="1">
              <a:solidFill>
                <a:schemeClr val="tx1"/>
              </a:solidFill>
              <a:latin typeface="+mn-lt"/>
              <a:cs typeface="Arial" panose="020B0604020202020204" pitchFamily="34" charset="0"/>
            </a:endParaRPr>
          </a:p>
          <a:p>
            <a:pPr eaLnBrk="1" hangingPunct="1">
              <a:spcAft>
                <a:spcPts val="450"/>
              </a:spcAft>
              <a:defRPr/>
            </a:pPr>
            <a:r>
              <a:rPr lang="en-GB" sz="1200">
                <a:latin typeface="+mj-lt"/>
                <a:cs typeface="Arial" panose="020B0604020202020204" pitchFamily="34" charset="0"/>
              </a:rPr>
              <a:t>Guides</a:t>
            </a:r>
          </a:p>
          <a:p>
            <a:pPr eaLnBrk="1" hangingPunct="1">
              <a:spcAft>
                <a:spcPts val="450"/>
              </a:spcAft>
              <a:defRPr/>
            </a:pPr>
            <a:r>
              <a:rPr lang="en-GB" altLang="da-DK" sz="675" b="0" noProof="1">
                <a:solidFill>
                  <a:schemeClr val="tx1"/>
                </a:solidFill>
                <a:latin typeface="+mn-lt"/>
                <a:cs typeface="Arial" panose="020B0604020202020204" pitchFamily="34" charset="0"/>
              </a:rPr>
              <a:t>Click the </a:t>
            </a:r>
            <a:r>
              <a:rPr lang="en-GB" altLang="da-DK" sz="675" b="1" noProof="1">
                <a:solidFill>
                  <a:schemeClr val="tx1"/>
                </a:solidFill>
                <a:latin typeface="+mn-lt"/>
                <a:cs typeface="Arial" panose="020B0604020202020204" pitchFamily="34" charset="0"/>
              </a:rPr>
              <a:t>View</a:t>
            </a:r>
            <a:r>
              <a:rPr lang="en-GB" altLang="da-DK" sz="675" b="0" noProof="1">
                <a:solidFill>
                  <a:schemeClr val="tx1"/>
                </a:solidFill>
                <a:latin typeface="+mn-lt"/>
                <a:cs typeface="Arial" panose="020B0604020202020204" pitchFamily="34" charset="0"/>
              </a:rPr>
              <a:t> tab and set tick mark next to </a:t>
            </a:r>
            <a:r>
              <a:rPr lang="en-GB" altLang="da-DK" sz="675" b="1" noProof="1">
                <a:solidFill>
                  <a:schemeClr val="tx1"/>
                </a:solidFill>
                <a:latin typeface="+mn-lt"/>
                <a:cs typeface="Arial" panose="020B0604020202020204" pitchFamily="34" charset="0"/>
              </a:rPr>
              <a:t>Guides</a:t>
            </a:r>
            <a:endParaRPr lang="en-GB" altLang="da-DK" sz="675" b="0" noProof="1">
              <a:solidFill>
                <a:schemeClr val="tx1"/>
              </a:solidFill>
              <a:latin typeface="+mn-lt"/>
              <a:cs typeface="Arial" panose="020B0604020202020204" pitchFamily="34" charset="0"/>
            </a:endParaRPr>
          </a:p>
          <a:p>
            <a:pPr eaLnBrk="1" hangingPunct="1">
              <a:spcAft>
                <a:spcPts val="450"/>
              </a:spcAft>
              <a:defRPr/>
            </a:pPr>
            <a:r>
              <a:rPr lang="en-GB" altLang="da-DK" sz="675" b="1" noProof="1">
                <a:solidFill>
                  <a:schemeClr val="tx1"/>
                </a:solidFill>
                <a:latin typeface="+mn-lt"/>
                <a:cs typeface="Arial" panose="020B0604020202020204" pitchFamily="34" charset="0"/>
              </a:rPr>
              <a:t>HINT: Alt + F9 </a:t>
            </a:r>
            <a:r>
              <a:rPr lang="en-GB" altLang="da-DK" sz="675" b="0" noProof="1">
                <a:solidFill>
                  <a:schemeClr val="tx1"/>
                </a:solidFill>
                <a:latin typeface="+mn-lt"/>
                <a:cs typeface="Arial" panose="020B0604020202020204" pitchFamily="34" charset="0"/>
              </a:rPr>
              <a:t>for quick view of guides</a:t>
            </a:r>
            <a:br>
              <a:rPr lang="en-GB" altLang="da-DK" sz="675" b="0" noProof="1">
                <a:solidFill>
                  <a:schemeClr val="tx1"/>
                </a:solidFill>
                <a:latin typeface="+mn-lt"/>
                <a:cs typeface="Arial" panose="020B0604020202020204" pitchFamily="34" charset="0"/>
              </a:rPr>
            </a:br>
            <a:r>
              <a:rPr lang="en-GB" altLang="da-DK" sz="675" b="1" noProof="1">
                <a:solidFill>
                  <a:schemeClr val="tx1"/>
                </a:solidFill>
                <a:latin typeface="+mn-lt"/>
                <a:cs typeface="Arial" panose="020B0604020202020204" pitchFamily="34" charset="0"/>
              </a:rPr>
              <a:t>Mac: </a:t>
            </a:r>
            <a:r>
              <a:rPr lang="en-GB" sz="675" b="0" i="0">
                <a:solidFill>
                  <a:srgbClr val="333333"/>
                </a:solidFill>
                <a:effectLst/>
                <a:latin typeface="Arial"/>
              </a:rPr>
              <a:t>⌘ </a:t>
            </a:r>
            <a:r>
              <a:rPr lang="en-GB" altLang="da-DK" sz="675" b="0" noProof="1">
                <a:solidFill>
                  <a:schemeClr val="tx1"/>
                </a:solidFill>
                <a:latin typeface="+mn-lt"/>
                <a:cs typeface="Arial" panose="020B0604020202020204" pitchFamily="34" charset="0"/>
              </a:rPr>
              <a:t>+ option + ctrl + G</a:t>
            </a:r>
            <a:br>
              <a:rPr lang="en-GB" altLang="da-DK" sz="675" b="0" noProof="1">
                <a:solidFill>
                  <a:schemeClr val="tx1"/>
                </a:solidFill>
                <a:latin typeface="+mn-lt"/>
                <a:cs typeface="Arial" panose="020B0604020202020204" pitchFamily="34" charset="0"/>
              </a:rPr>
            </a:br>
            <a:endParaRPr lang="en-GB" altLang="da-DK" sz="675" b="0" noProof="1">
              <a:solidFill>
                <a:schemeClr val="tx1"/>
              </a:solidFill>
              <a:latin typeface="+mn-lt"/>
              <a:cs typeface="Arial" panose="020B0604020202020204" pitchFamily="34" charset="0"/>
            </a:endParaRPr>
          </a:p>
          <a:p>
            <a:pPr eaLnBrk="1" hangingPunct="1">
              <a:spcAft>
                <a:spcPts val="450"/>
              </a:spcAft>
              <a:defRPr/>
            </a:pPr>
            <a:r>
              <a:rPr lang="en-GB" altLang="da-DK" sz="1200" b="0" noProof="1">
                <a:solidFill>
                  <a:schemeClr val="tx1"/>
                </a:solidFill>
                <a:latin typeface="+mj-lt"/>
                <a:cs typeface="Arial" panose="020B0604020202020204" pitchFamily="34" charset="0"/>
              </a:rPr>
              <a:t>Copy/paste content</a:t>
            </a:r>
          </a:p>
          <a:p>
            <a:pPr eaLnBrk="1" hangingPunct="1">
              <a:spcAft>
                <a:spcPts val="450"/>
              </a:spcAft>
              <a:defRPr/>
            </a:pPr>
            <a:r>
              <a:rPr lang="en-GB" altLang="da-DK" sz="675" b="0" noProof="1">
                <a:solidFill>
                  <a:schemeClr val="tx1"/>
                </a:solidFill>
                <a:latin typeface="+mn-lt"/>
                <a:cs typeface="Arial" panose="020B0604020202020204" pitchFamily="34" charset="0"/>
              </a:rPr>
              <a:t>When copying old content to your new presentation, 2 options are available:</a:t>
            </a:r>
          </a:p>
          <a:p>
            <a:pPr eaLnBrk="1" hangingPunct="1">
              <a:spcAft>
                <a:spcPts val="450"/>
              </a:spcAft>
              <a:defRPr/>
            </a:pPr>
            <a:r>
              <a:rPr lang="en-GB" altLang="da-DK" sz="675" b="1" noProof="1">
                <a:solidFill>
                  <a:schemeClr val="tx1"/>
                </a:solidFill>
                <a:latin typeface="+mn-lt"/>
                <a:cs typeface="Arial" panose="020B0604020202020204" pitchFamily="34" charset="0"/>
              </a:rPr>
              <a:t>1. Best practice: </a:t>
            </a:r>
            <a:r>
              <a:rPr lang="en-GB" altLang="da-DK" sz="675" b="0" noProof="1">
                <a:solidFill>
                  <a:schemeClr val="tx1"/>
                </a:solidFill>
                <a:latin typeface="+mn-lt"/>
                <a:cs typeface="Arial" panose="020B0604020202020204" pitchFamily="34" charset="0"/>
              </a:rPr>
              <a:t>Create a slide in your new presentation and copy </a:t>
            </a:r>
            <a:r>
              <a:rPr lang="en-GB" altLang="da-DK" sz="675" b="0" i="0" u="sng" noProof="1">
                <a:solidFill>
                  <a:schemeClr val="tx1"/>
                </a:solidFill>
                <a:latin typeface="+mn-lt"/>
                <a:cs typeface="Arial" panose="020B0604020202020204" pitchFamily="34" charset="0"/>
              </a:rPr>
              <a:t>one</a:t>
            </a:r>
            <a:r>
              <a:rPr lang="en-GB" altLang="da-DK" sz="675" b="0" i="0" u="none" noProof="1">
                <a:solidFill>
                  <a:schemeClr val="tx1"/>
                </a:solidFill>
                <a:latin typeface="+mn-lt"/>
                <a:cs typeface="Arial" panose="020B0604020202020204" pitchFamily="34" charset="0"/>
              </a:rPr>
              <a:t> piece of content at a time (e.g. copy all text from </a:t>
            </a:r>
            <a:r>
              <a:rPr lang="en-GB" altLang="da-DK" sz="675" b="0" i="0" u="sng" noProof="1">
                <a:solidFill>
                  <a:schemeClr val="tx1"/>
                </a:solidFill>
                <a:latin typeface="+mn-lt"/>
                <a:cs typeface="Arial" panose="020B0604020202020204" pitchFamily="34" charset="0"/>
              </a:rPr>
              <a:t>one</a:t>
            </a:r>
            <a:r>
              <a:rPr lang="en-GB" altLang="da-DK" sz="675" b="0" i="0" u="none" noProof="1">
                <a:solidFill>
                  <a:schemeClr val="tx1"/>
                </a:solidFill>
                <a:latin typeface="+mn-lt"/>
                <a:cs typeface="Arial" panose="020B0604020202020204" pitchFamily="34" charset="0"/>
              </a:rPr>
              <a:t> textbox)</a:t>
            </a:r>
            <a:endParaRPr lang="en-GB" altLang="da-DK" sz="675" b="1" i="0" u="sng" noProof="1">
              <a:solidFill>
                <a:schemeClr val="tx1"/>
              </a:solidFill>
              <a:latin typeface="+mn-lt"/>
              <a:cs typeface="Arial" panose="020B0604020202020204" pitchFamily="34" charset="0"/>
            </a:endParaRPr>
          </a:p>
          <a:p>
            <a:pPr eaLnBrk="1" hangingPunct="1">
              <a:spcAft>
                <a:spcPts val="450"/>
              </a:spcAft>
              <a:defRPr/>
            </a:pPr>
            <a:r>
              <a:rPr lang="en-GB" altLang="da-DK" sz="675" b="1" noProof="1">
                <a:solidFill>
                  <a:schemeClr val="tx1"/>
                </a:solidFill>
                <a:latin typeface="+mn-lt"/>
                <a:cs typeface="Arial" panose="020B0604020202020204" pitchFamily="34" charset="0"/>
              </a:rPr>
              <a:t>2. </a:t>
            </a:r>
            <a:r>
              <a:rPr lang="en-GB" altLang="da-DK" sz="675"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675" b="1" noProof="1">
              <a:solidFill>
                <a:schemeClr val="tx1"/>
              </a:solidFill>
              <a:latin typeface="+mn-lt"/>
              <a:cs typeface="Arial" panose="020B0604020202020204" pitchFamily="34" charset="0"/>
            </a:endParaRPr>
          </a:p>
        </p:txBody>
      </p:sp>
      <p:pic>
        <p:nvPicPr>
          <p:cNvPr id="96" name="Picture 95">
            <a:extLst>
              <a:ext uri="{FF2B5EF4-FFF2-40B4-BE49-F238E27FC236}">
                <a16:creationId xmlns:a16="http://schemas.microsoft.com/office/drawing/2014/main" id="{077A1E28-6313-224C-9EF3-73DBF2574B29}"/>
              </a:ext>
            </a:extLst>
          </p:cNvPr>
          <p:cNvPicPr>
            <a:picLocks noChangeAspect="1"/>
          </p:cNvPicPr>
          <p:nvPr userDrawn="1"/>
        </p:nvPicPr>
        <p:blipFill>
          <a:blip r:embed="rId2"/>
          <a:stretch>
            <a:fillRect/>
          </a:stretch>
        </p:blipFill>
        <p:spPr>
          <a:xfrm>
            <a:off x="583098" y="4116547"/>
            <a:ext cx="192857" cy="214286"/>
          </a:xfrm>
          <a:prstGeom prst="rect">
            <a:avLst/>
          </a:prstGeom>
        </p:spPr>
      </p:pic>
      <p:pic>
        <p:nvPicPr>
          <p:cNvPr id="97" name="Picture 96">
            <a:extLst>
              <a:ext uri="{FF2B5EF4-FFF2-40B4-BE49-F238E27FC236}">
                <a16:creationId xmlns:a16="http://schemas.microsoft.com/office/drawing/2014/main" id="{5DC652E4-61D1-E64A-952E-75E02045BEC5}"/>
              </a:ext>
            </a:extLst>
          </p:cNvPr>
          <p:cNvPicPr>
            <a:picLocks noChangeAspect="1"/>
          </p:cNvPicPr>
          <p:nvPr userDrawn="1"/>
        </p:nvPicPr>
        <p:blipFill>
          <a:blip r:embed="rId3"/>
          <a:stretch>
            <a:fillRect/>
          </a:stretch>
        </p:blipFill>
        <p:spPr>
          <a:xfrm>
            <a:off x="517645" y="2250484"/>
            <a:ext cx="356571" cy="132572"/>
          </a:xfrm>
          <a:prstGeom prst="rect">
            <a:avLst/>
          </a:prstGeom>
        </p:spPr>
      </p:pic>
      <p:pic>
        <p:nvPicPr>
          <p:cNvPr id="98" name="Picture 97">
            <a:extLst>
              <a:ext uri="{FF2B5EF4-FFF2-40B4-BE49-F238E27FC236}">
                <a16:creationId xmlns:a16="http://schemas.microsoft.com/office/drawing/2014/main" id="{23A6EF54-8BF3-764E-B520-73E4FC2B58A4}"/>
              </a:ext>
            </a:extLst>
          </p:cNvPr>
          <p:cNvPicPr>
            <a:picLocks noChangeAspect="1"/>
          </p:cNvPicPr>
          <p:nvPr userDrawn="1"/>
        </p:nvPicPr>
        <p:blipFill rotWithShape="1">
          <a:blip r:embed="rId4"/>
          <a:srcRect l="3901" t="45142" r="62601" b="9046"/>
          <a:stretch/>
        </p:blipFill>
        <p:spPr>
          <a:xfrm>
            <a:off x="3361631" y="2611087"/>
            <a:ext cx="255903" cy="241280"/>
          </a:xfrm>
          <a:prstGeom prst="rect">
            <a:avLst/>
          </a:prstGeom>
        </p:spPr>
      </p:pic>
      <p:pic>
        <p:nvPicPr>
          <p:cNvPr id="99" name="Picture 16">
            <a:extLst>
              <a:ext uri="{FF2B5EF4-FFF2-40B4-BE49-F238E27FC236}">
                <a16:creationId xmlns:a16="http://schemas.microsoft.com/office/drawing/2014/main" id="{1E0E0FC8-5A9E-CD49-B803-4C3D76EA1730}"/>
              </a:ext>
            </a:extLst>
          </p:cNvPr>
          <p:cNvPicPr>
            <a:picLocks noChangeAspect="1"/>
          </p:cNvPicPr>
          <p:nvPr userDrawn="1"/>
        </p:nvPicPr>
        <p:blipFill>
          <a:blip r:embed="rId5"/>
          <a:stretch>
            <a:fillRect/>
          </a:stretch>
        </p:blipFill>
        <p:spPr>
          <a:xfrm>
            <a:off x="572601" y="1630561"/>
            <a:ext cx="246661" cy="379126"/>
          </a:xfrm>
          <a:prstGeom prst="rect">
            <a:avLst/>
          </a:prstGeom>
        </p:spPr>
      </p:pic>
      <p:pic>
        <p:nvPicPr>
          <p:cNvPr id="100" name="Picture 20">
            <a:extLst>
              <a:ext uri="{FF2B5EF4-FFF2-40B4-BE49-F238E27FC236}">
                <a16:creationId xmlns:a16="http://schemas.microsoft.com/office/drawing/2014/main" id="{8A06F875-8293-9640-84B4-D3746A5A21C2}"/>
              </a:ext>
            </a:extLst>
          </p:cNvPr>
          <p:cNvPicPr>
            <a:picLocks noChangeAspect="1"/>
          </p:cNvPicPr>
          <p:nvPr userDrawn="1"/>
        </p:nvPicPr>
        <p:blipFill>
          <a:blip r:embed="rId6"/>
          <a:stretch>
            <a:fillRect/>
          </a:stretch>
        </p:blipFill>
        <p:spPr>
          <a:xfrm>
            <a:off x="3288966" y="1946422"/>
            <a:ext cx="403849" cy="129631"/>
          </a:xfrm>
          <a:prstGeom prst="rect">
            <a:avLst/>
          </a:prstGeom>
        </p:spPr>
      </p:pic>
      <p:pic>
        <p:nvPicPr>
          <p:cNvPr id="101" name="Picture 19">
            <a:extLst>
              <a:ext uri="{FF2B5EF4-FFF2-40B4-BE49-F238E27FC236}">
                <a16:creationId xmlns:a16="http://schemas.microsoft.com/office/drawing/2014/main" id="{FB090A71-60AF-764E-B91E-14EF892EAFA7}"/>
              </a:ext>
            </a:extLst>
          </p:cNvPr>
          <p:cNvPicPr>
            <a:picLocks noChangeAspect="1"/>
          </p:cNvPicPr>
          <p:nvPr userDrawn="1"/>
        </p:nvPicPr>
        <p:blipFill>
          <a:blip r:embed="rId7"/>
          <a:stretch>
            <a:fillRect/>
          </a:stretch>
        </p:blipFill>
        <p:spPr>
          <a:xfrm>
            <a:off x="3397796" y="3064567"/>
            <a:ext cx="235341" cy="407925"/>
          </a:xfrm>
          <a:prstGeom prst="rect">
            <a:avLst/>
          </a:prstGeom>
        </p:spPr>
      </p:pic>
      <p:pic>
        <p:nvPicPr>
          <p:cNvPr id="102" name="Picture 101">
            <a:extLst>
              <a:ext uri="{FF2B5EF4-FFF2-40B4-BE49-F238E27FC236}">
                <a16:creationId xmlns:a16="http://schemas.microsoft.com/office/drawing/2014/main" id="{9347EC07-EE11-CA47-9F60-F6F239E5A449}"/>
              </a:ext>
            </a:extLst>
          </p:cNvPr>
          <p:cNvPicPr>
            <a:picLocks noChangeAspect="1"/>
          </p:cNvPicPr>
          <p:nvPr userDrawn="1"/>
        </p:nvPicPr>
        <p:blipFill>
          <a:blip r:embed="rId8"/>
          <a:stretch>
            <a:fillRect/>
          </a:stretch>
        </p:blipFill>
        <p:spPr>
          <a:xfrm>
            <a:off x="6193311" y="1855676"/>
            <a:ext cx="283720" cy="407525"/>
          </a:xfrm>
          <a:prstGeom prst="rect">
            <a:avLst/>
          </a:prstGeom>
        </p:spPr>
      </p:pic>
      <p:pic>
        <p:nvPicPr>
          <p:cNvPr id="103" name="Picture 102">
            <a:extLst>
              <a:ext uri="{FF2B5EF4-FFF2-40B4-BE49-F238E27FC236}">
                <a16:creationId xmlns:a16="http://schemas.microsoft.com/office/drawing/2014/main" id="{5E195EDB-E743-6645-9408-37892F9CDCAD}"/>
              </a:ext>
            </a:extLst>
          </p:cNvPr>
          <p:cNvPicPr>
            <a:picLocks noChangeAspect="1"/>
          </p:cNvPicPr>
          <p:nvPr userDrawn="1"/>
        </p:nvPicPr>
        <p:blipFill>
          <a:blip r:embed="rId9"/>
          <a:stretch>
            <a:fillRect/>
          </a:stretch>
        </p:blipFill>
        <p:spPr>
          <a:xfrm>
            <a:off x="509686" y="3567438"/>
            <a:ext cx="342857" cy="192857"/>
          </a:xfrm>
          <a:prstGeom prst="rect">
            <a:avLst/>
          </a:prstGeom>
        </p:spPr>
      </p:pic>
      <p:sp>
        <p:nvSpPr>
          <p:cNvPr id="104" name="TextBox 103">
            <a:extLst>
              <a:ext uri="{FF2B5EF4-FFF2-40B4-BE49-F238E27FC236}">
                <a16:creationId xmlns:a16="http://schemas.microsoft.com/office/drawing/2014/main" id="{26477323-C194-944E-AEFD-026C5474BAA8}"/>
              </a:ext>
            </a:extLst>
          </p:cNvPr>
          <p:cNvSpPr txBox="1"/>
          <p:nvPr userDrawn="1"/>
        </p:nvSpPr>
        <p:spPr>
          <a:xfrm>
            <a:off x="404813" y="0"/>
            <a:ext cx="8334375" cy="212929"/>
          </a:xfrm>
          <a:prstGeom prst="rect">
            <a:avLst/>
          </a:prstGeom>
          <a:solidFill>
            <a:srgbClr val="000000"/>
          </a:solidFill>
        </p:spPr>
        <p:txBody>
          <a:bodyPr wrap="square" lIns="54000" tIns="54000" rIns="54000" bIns="54000" rtlCol="0">
            <a:spAutoFit/>
          </a:bodyPr>
          <a:lstStyle/>
          <a:p>
            <a:pPr algn="ctr"/>
            <a:r>
              <a:rPr lang="en-GB" sz="675" b="1">
                <a:solidFill>
                  <a:schemeClr val="bg1"/>
                </a:solidFill>
              </a:rPr>
              <a:t>Make sure you delete this slide from your presentation before sharing final document or saving as a PDF. Content simply for guidance.</a:t>
            </a:r>
            <a:endParaRPr lang="en-GB" sz="675">
              <a:solidFill>
                <a:schemeClr val="bg1"/>
              </a:solidFill>
            </a:endParaRPr>
          </a:p>
        </p:txBody>
      </p:sp>
      <p:grpSp>
        <p:nvGrpSpPr>
          <p:cNvPr id="105" name="Group 104">
            <a:extLst>
              <a:ext uri="{FF2B5EF4-FFF2-40B4-BE49-F238E27FC236}">
                <a16:creationId xmlns:a16="http://schemas.microsoft.com/office/drawing/2014/main" id="{2A0B252B-2E6C-A64F-B139-ACA46FA8B79A}"/>
              </a:ext>
            </a:extLst>
          </p:cNvPr>
          <p:cNvGrpSpPr/>
          <p:nvPr userDrawn="1"/>
        </p:nvGrpSpPr>
        <p:grpSpPr>
          <a:xfrm>
            <a:off x="819261" y="1662969"/>
            <a:ext cx="222628" cy="314310"/>
            <a:chOff x="1092348" y="2163502"/>
            <a:chExt cx="296837" cy="419080"/>
          </a:xfrm>
        </p:grpSpPr>
        <p:cxnSp>
          <p:nvCxnSpPr>
            <p:cNvPr id="106" name="Straight Connector 105">
              <a:extLst>
                <a:ext uri="{FF2B5EF4-FFF2-40B4-BE49-F238E27FC236}">
                  <a16:creationId xmlns:a16="http://schemas.microsoft.com/office/drawing/2014/main" id="{FD29F264-A85E-BB4D-8B36-D7919242D3E8}"/>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6D483B-56A4-AF45-9021-0F10EEF79DFA}"/>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03B597-D95E-7548-A154-A24EB861C9DA}"/>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9DA2533-5EBA-324A-AD2A-71998F5E225D}"/>
                </a:ext>
              </a:extLst>
            </p:cNvPr>
            <p:cNvCxnSpPr>
              <a:cxnSpLocks/>
              <a:endCxn id="99" idx="3"/>
            </p:cNvCxnSpPr>
            <p:nvPr/>
          </p:nvCxnSpPr>
          <p:spPr>
            <a:xfrm flipH="1">
              <a:off x="1092348" y="2426832"/>
              <a:ext cx="2076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0" name="Straight Connector 109">
            <a:extLst>
              <a:ext uri="{FF2B5EF4-FFF2-40B4-BE49-F238E27FC236}">
                <a16:creationId xmlns:a16="http://schemas.microsoft.com/office/drawing/2014/main" id="{97001D27-E81B-0349-8822-5C06C0D09E23}"/>
              </a:ext>
            </a:extLst>
          </p:cNvPr>
          <p:cNvCxnSpPr>
            <a:cxnSpLocks/>
          </p:cNvCxnSpPr>
          <p:nvPr userDrawn="1"/>
        </p:nvCxnSpPr>
        <p:spPr>
          <a:xfrm flipH="1">
            <a:off x="975947" y="2163410"/>
            <a:ext cx="6594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13F4147-8998-6E49-971A-89C58317AE44}"/>
              </a:ext>
            </a:extLst>
          </p:cNvPr>
          <p:cNvCxnSpPr>
            <a:cxnSpLocks/>
          </p:cNvCxnSpPr>
          <p:nvPr userDrawn="1"/>
        </p:nvCxnSpPr>
        <p:spPr>
          <a:xfrm>
            <a:off x="975947" y="2163410"/>
            <a:ext cx="0" cy="31431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EF812B7-B667-1D43-AC8C-0030351E9814}"/>
              </a:ext>
            </a:extLst>
          </p:cNvPr>
          <p:cNvCxnSpPr>
            <a:cxnSpLocks/>
          </p:cNvCxnSpPr>
          <p:nvPr userDrawn="1"/>
        </p:nvCxnSpPr>
        <p:spPr>
          <a:xfrm flipH="1">
            <a:off x="975947" y="2475537"/>
            <a:ext cx="6594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BFA8C2E-022A-834B-95E7-C49C2638DC4A}"/>
              </a:ext>
            </a:extLst>
          </p:cNvPr>
          <p:cNvCxnSpPr>
            <a:cxnSpLocks/>
            <a:endCxn id="97" idx="3"/>
          </p:cNvCxnSpPr>
          <p:nvPr userDrawn="1"/>
        </p:nvCxnSpPr>
        <p:spPr>
          <a:xfrm flipH="1">
            <a:off x="874216" y="2316770"/>
            <a:ext cx="10081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47AC3C01-8763-EA43-BB9B-A50573AAD091}"/>
              </a:ext>
            </a:extLst>
          </p:cNvPr>
          <p:cNvGrpSpPr/>
          <p:nvPr userDrawn="1"/>
        </p:nvGrpSpPr>
        <p:grpSpPr>
          <a:xfrm>
            <a:off x="819261" y="3500520"/>
            <a:ext cx="222628" cy="314310"/>
            <a:chOff x="1092348" y="2163502"/>
            <a:chExt cx="296837" cy="419080"/>
          </a:xfrm>
        </p:grpSpPr>
        <p:cxnSp>
          <p:nvCxnSpPr>
            <p:cNvPr id="115" name="Straight Connector 114">
              <a:extLst>
                <a:ext uri="{FF2B5EF4-FFF2-40B4-BE49-F238E27FC236}">
                  <a16:creationId xmlns:a16="http://schemas.microsoft.com/office/drawing/2014/main" id="{672D19A8-2FCF-2C4D-A4A3-40496CED1D9A}"/>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6EFF95B-EC58-654C-9182-64834B3FD8B9}"/>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BEEFD46-68EE-AE43-A0B1-BDDAE3391061}"/>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2D89465-6715-F742-AD49-6468B5F44533}"/>
                </a:ext>
              </a:extLst>
            </p:cNvPr>
            <p:cNvCxnSpPr>
              <a:cxnSpLocks/>
            </p:cNvCxnSpPr>
            <p:nvPr/>
          </p:nvCxnSpPr>
          <p:spPr>
            <a:xfrm flipH="1">
              <a:off x="1092348" y="2373042"/>
              <a:ext cx="2076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271C0A20-9577-E447-A7DE-12A05BBE16DF}"/>
              </a:ext>
            </a:extLst>
          </p:cNvPr>
          <p:cNvGrpSpPr/>
          <p:nvPr userDrawn="1"/>
        </p:nvGrpSpPr>
        <p:grpSpPr>
          <a:xfrm>
            <a:off x="775955" y="4066535"/>
            <a:ext cx="265934" cy="314310"/>
            <a:chOff x="1034606" y="2163502"/>
            <a:chExt cx="354579" cy="419080"/>
          </a:xfrm>
        </p:grpSpPr>
        <p:cxnSp>
          <p:nvCxnSpPr>
            <p:cNvPr id="120" name="Straight Connector 119">
              <a:extLst>
                <a:ext uri="{FF2B5EF4-FFF2-40B4-BE49-F238E27FC236}">
                  <a16:creationId xmlns:a16="http://schemas.microsoft.com/office/drawing/2014/main" id="{BB2F00FA-E6AF-F948-AE65-F7F77AC1661F}"/>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9A784CC-352D-4948-9EF9-79DDD0FB7F96}"/>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5AB1C33-5C6A-D04C-95C8-5C7B2062FA59}"/>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BC325D5-3E01-3646-8A93-1A7F38DEAFF3}"/>
                </a:ext>
              </a:extLst>
            </p:cNvPr>
            <p:cNvCxnSpPr>
              <a:cxnSpLocks/>
            </p:cNvCxnSpPr>
            <p:nvPr/>
          </p:nvCxnSpPr>
          <p:spPr>
            <a:xfrm flipH="1">
              <a:off x="1034606" y="2373042"/>
              <a:ext cx="2654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56DBD960-1DC7-7845-AF9B-D9995B8C7F5B}"/>
              </a:ext>
            </a:extLst>
          </p:cNvPr>
          <p:cNvGrpSpPr/>
          <p:nvPr userDrawn="1"/>
        </p:nvGrpSpPr>
        <p:grpSpPr>
          <a:xfrm>
            <a:off x="3676678" y="1852056"/>
            <a:ext cx="193340" cy="314310"/>
            <a:chOff x="1131399" y="2163502"/>
            <a:chExt cx="257786" cy="419080"/>
          </a:xfrm>
        </p:grpSpPr>
        <p:cxnSp>
          <p:nvCxnSpPr>
            <p:cNvPr id="125" name="Straight Connector 124">
              <a:extLst>
                <a:ext uri="{FF2B5EF4-FFF2-40B4-BE49-F238E27FC236}">
                  <a16:creationId xmlns:a16="http://schemas.microsoft.com/office/drawing/2014/main" id="{CF923B87-1A84-1149-B957-88E03F462648}"/>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72D459C3-98CA-1444-9461-9443328C7AC1}"/>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C4D92F7-2C52-E24F-9A89-267DBE59BA46}"/>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3BFA6B6-69FE-384F-84EE-68DF59CE685D}"/>
                </a:ext>
              </a:extLst>
            </p:cNvPr>
            <p:cNvCxnSpPr>
              <a:cxnSpLocks/>
            </p:cNvCxnSpPr>
            <p:nvPr/>
          </p:nvCxnSpPr>
          <p:spPr>
            <a:xfrm flipH="1">
              <a:off x="1131399" y="2376764"/>
              <a:ext cx="168645" cy="270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CA733674-14F3-7C4B-B61C-F40A96A0D450}"/>
              </a:ext>
            </a:extLst>
          </p:cNvPr>
          <p:cNvGrpSpPr/>
          <p:nvPr userDrawn="1"/>
        </p:nvGrpSpPr>
        <p:grpSpPr>
          <a:xfrm>
            <a:off x="3647390" y="2574572"/>
            <a:ext cx="222628" cy="314310"/>
            <a:chOff x="1092348" y="2163502"/>
            <a:chExt cx="296837" cy="419080"/>
          </a:xfrm>
        </p:grpSpPr>
        <p:cxnSp>
          <p:nvCxnSpPr>
            <p:cNvPr id="130" name="Straight Connector 129">
              <a:extLst>
                <a:ext uri="{FF2B5EF4-FFF2-40B4-BE49-F238E27FC236}">
                  <a16:creationId xmlns:a16="http://schemas.microsoft.com/office/drawing/2014/main" id="{C692451D-DD4F-4248-B151-E0891305A6AF}"/>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1CC4249-D1E0-3647-A119-D079BFC8FF3D}"/>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8860F8D-D8E3-1642-953F-19252A4AFF6D}"/>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ABDFBCD-1BE5-8A49-8BC8-48E1174153D8}"/>
                </a:ext>
              </a:extLst>
            </p:cNvPr>
            <p:cNvCxnSpPr>
              <a:cxnSpLocks/>
            </p:cNvCxnSpPr>
            <p:nvPr/>
          </p:nvCxnSpPr>
          <p:spPr>
            <a:xfrm flipH="1">
              <a:off x="1092348" y="2373042"/>
              <a:ext cx="2076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E97D9BE0-BD3F-F045-9762-354CB524CB9D}"/>
              </a:ext>
            </a:extLst>
          </p:cNvPr>
          <p:cNvGrpSpPr/>
          <p:nvPr userDrawn="1"/>
        </p:nvGrpSpPr>
        <p:grpSpPr>
          <a:xfrm>
            <a:off x="3647390" y="3108338"/>
            <a:ext cx="222628" cy="314310"/>
            <a:chOff x="1092348" y="2163502"/>
            <a:chExt cx="296837" cy="419080"/>
          </a:xfrm>
        </p:grpSpPr>
        <p:cxnSp>
          <p:nvCxnSpPr>
            <p:cNvPr id="135" name="Straight Connector 134">
              <a:extLst>
                <a:ext uri="{FF2B5EF4-FFF2-40B4-BE49-F238E27FC236}">
                  <a16:creationId xmlns:a16="http://schemas.microsoft.com/office/drawing/2014/main" id="{5DD9D6AC-6FB6-2F40-B540-25F681244394}"/>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9128B976-2997-324B-8154-C031C54DF431}"/>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A2F77CF-9F80-DC4E-B27B-A19056B6970A}"/>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D0F6E44-F43A-DD41-A29D-DAC379385392}"/>
                </a:ext>
              </a:extLst>
            </p:cNvPr>
            <p:cNvCxnSpPr>
              <a:cxnSpLocks/>
            </p:cNvCxnSpPr>
            <p:nvPr/>
          </p:nvCxnSpPr>
          <p:spPr>
            <a:xfrm flipH="1">
              <a:off x="1092348" y="2373042"/>
              <a:ext cx="2076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B50D6978-2A01-0749-A7CF-255F60363913}"/>
              </a:ext>
            </a:extLst>
          </p:cNvPr>
          <p:cNvGrpSpPr/>
          <p:nvPr userDrawn="1"/>
        </p:nvGrpSpPr>
        <p:grpSpPr>
          <a:xfrm>
            <a:off x="6471273" y="1917379"/>
            <a:ext cx="222628" cy="314310"/>
            <a:chOff x="1092348" y="2163502"/>
            <a:chExt cx="296837" cy="419080"/>
          </a:xfrm>
        </p:grpSpPr>
        <p:cxnSp>
          <p:nvCxnSpPr>
            <p:cNvPr id="140" name="Straight Connector 139">
              <a:extLst>
                <a:ext uri="{FF2B5EF4-FFF2-40B4-BE49-F238E27FC236}">
                  <a16:creationId xmlns:a16="http://schemas.microsoft.com/office/drawing/2014/main" id="{3FC59A5B-095D-8646-BEB4-D91B865AD63C}"/>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7DEC4E9-5646-6F42-ABC7-1B8B954EB8AC}"/>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236852C-4F2A-2043-8EEF-6C43A98081EE}"/>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8885293-C9C4-5A46-9E38-E1B0B9897D35}"/>
                </a:ext>
              </a:extLst>
            </p:cNvPr>
            <p:cNvCxnSpPr>
              <a:cxnSpLocks/>
            </p:cNvCxnSpPr>
            <p:nvPr/>
          </p:nvCxnSpPr>
          <p:spPr>
            <a:xfrm flipH="1">
              <a:off x="1092348" y="2373042"/>
              <a:ext cx="2076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4" name="Text Box 2">
            <a:extLst>
              <a:ext uri="{FF2B5EF4-FFF2-40B4-BE49-F238E27FC236}">
                <a16:creationId xmlns:a16="http://schemas.microsoft.com/office/drawing/2014/main" id="{995F3C44-0E49-5144-B260-9D1EE3E25751}"/>
              </a:ext>
            </a:extLst>
          </p:cNvPr>
          <p:cNvSpPr txBox="1">
            <a:spLocks noChangeArrowheads="1"/>
          </p:cNvSpPr>
          <p:nvPr userDrawn="1"/>
        </p:nvSpPr>
        <p:spPr bwMode="auto">
          <a:xfrm>
            <a:off x="1108127" y="658984"/>
            <a:ext cx="25685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Aft>
                <a:spcPts val="450"/>
              </a:spcAft>
              <a:defRPr/>
            </a:pPr>
            <a:r>
              <a:rPr lang="en-GB" sz="2100" b="1">
                <a:latin typeface="Arial Black" panose="020B0604020202020204" pitchFamily="34" charset="0"/>
                <a:cs typeface="Arial Black" panose="020B0604020202020204" pitchFamily="34" charset="0"/>
              </a:rPr>
              <a:t>Tips and tricks</a:t>
            </a:r>
            <a:endParaRPr lang="en-GB" altLang="da-DK" sz="900" b="0" noProof="1">
              <a:solidFill>
                <a:schemeClr val="tx1"/>
              </a:solidFill>
              <a:latin typeface="+mn-lt"/>
              <a:cs typeface="Arial" panose="020B0604020202020204" pitchFamily="34" charset="0"/>
            </a:endParaRPr>
          </a:p>
        </p:txBody>
      </p:sp>
      <p:sp>
        <p:nvSpPr>
          <p:cNvPr id="145" name="Text Box 2">
            <a:extLst>
              <a:ext uri="{FF2B5EF4-FFF2-40B4-BE49-F238E27FC236}">
                <a16:creationId xmlns:a16="http://schemas.microsoft.com/office/drawing/2014/main" id="{1DF7A865-A910-BE4D-AAA8-F893C2F5F61F}"/>
              </a:ext>
            </a:extLst>
          </p:cNvPr>
          <p:cNvSpPr txBox="1">
            <a:spLocks noChangeArrowheads="1"/>
          </p:cNvSpPr>
          <p:nvPr userDrawn="1"/>
        </p:nvSpPr>
        <p:spPr bwMode="auto">
          <a:xfrm>
            <a:off x="1115920" y="994091"/>
            <a:ext cx="256855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Aft>
                <a:spcPts val="450"/>
              </a:spcAft>
              <a:defRPr/>
            </a:pPr>
            <a:r>
              <a:rPr lang="en-GB" sz="1050" b="1">
                <a:solidFill>
                  <a:srgbClr val="FF0000"/>
                </a:solidFill>
                <a:latin typeface="Arial Black" panose="020B0604020202020204" pitchFamily="34" charset="0"/>
                <a:cs typeface="Arial Black" panose="020B0604020202020204" pitchFamily="34" charset="0"/>
              </a:rPr>
              <a:t>User guide</a:t>
            </a:r>
            <a:endParaRPr lang="en-GB" altLang="da-DK" sz="600" b="0" noProof="1">
              <a:solidFill>
                <a:srgbClr val="FF0000"/>
              </a:solidFill>
              <a:latin typeface="+mn-lt"/>
              <a:cs typeface="Arial" panose="020B0604020202020204" pitchFamily="34" charset="0"/>
            </a:endParaRPr>
          </a:p>
        </p:txBody>
      </p:sp>
    </p:spTree>
    <p:extLst>
      <p:ext uri="{BB962C8B-B14F-4D97-AF65-F5344CB8AC3E}">
        <p14:creationId xmlns:p14="http://schemas.microsoft.com/office/powerpoint/2010/main" val="4871242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9144000" cy="5143500"/>
          </a:xfrm>
          <a:prstGeom prst="rect">
            <a:avLst/>
          </a:prstGeom>
          <a:solidFill>
            <a:schemeClr val="tx2"/>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Bef>
                <a:spcPts val="450"/>
              </a:spcBef>
              <a:buClr>
                <a:srgbClr val="003755"/>
              </a:buClr>
            </a:pPr>
            <a:endParaRPr lang="en-GB" sz="1050">
              <a:solidFill>
                <a:schemeClr val="tx1"/>
              </a:solidFill>
            </a:endParaRPr>
          </a:p>
        </p:txBody>
      </p:sp>
      <p:sp>
        <p:nvSpPr>
          <p:cNvPr id="5" name="Do not use"/>
          <p:cNvSpPr txBox="1"/>
          <p:nvPr userDrawn="1"/>
        </p:nvSpPr>
        <p:spPr>
          <a:xfrm>
            <a:off x="322660" y="492618"/>
            <a:ext cx="8517733" cy="1246495"/>
          </a:xfrm>
          <a:prstGeom prst="rect">
            <a:avLst/>
          </a:prstGeom>
          <a:noFill/>
        </p:spPr>
        <p:txBody>
          <a:bodyPr wrap="square" lIns="0" tIns="0" rIns="0" bIns="0" rtlCol="0">
            <a:spAutoFit/>
          </a:bodyPr>
          <a:lstStyle/>
          <a:p>
            <a:pPr marL="0" marR="0" indent="0" algn="ctr" fontAlgn="auto">
              <a:lnSpc>
                <a:spcPct val="100000"/>
              </a:lnSpc>
              <a:spcBef>
                <a:spcPts val="450"/>
              </a:spcBef>
              <a:spcAft>
                <a:spcPts val="0"/>
              </a:spcAft>
              <a:buClr>
                <a:srgbClr val="003755"/>
              </a:buClr>
              <a:buSzTx/>
              <a:buFontTx/>
              <a:buNone/>
              <a:tabLst/>
            </a:pPr>
            <a:r>
              <a:rPr lang="en-GB" sz="2700" b="0" noProof="0">
                <a:solidFill>
                  <a:schemeClr val="bg1"/>
                </a:solidFill>
              </a:rPr>
              <a:t>If you see any </a:t>
            </a:r>
            <a:r>
              <a:rPr lang="en-GB" sz="2700" b="1" i="1" noProof="0">
                <a:solidFill>
                  <a:schemeClr val="bg1"/>
                </a:solidFill>
              </a:rPr>
              <a:t>layouts </a:t>
            </a:r>
            <a:r>
              <a:rPr lang="en-GB" sz="2700" b="0" i="0" noProof="0">
                <a:solidFill>
                  <a:schemeClr val="bg1"/>
                </a:solidFill>
              </a:rPr>
              <a:t>after this one</a:t>
            </a:r>
            <a:r>
              <a:rPr lang="en-GB" sz="2700" b="1" i="1" noProof="0">
                <a:solidFill>
                  <a:schemeClr val="bg1"/>
                </a:solidFill>
              </a:rPr>
              <a:t>,</a:t>
            </a:r>
            <a:r>
              <a:rPr lang="en-GB" sz="2700" b="0" i="0" noProof="0">
                <a:solidFill>
                  <a:schemeClr val="bg1"/>
                </a:solidFill>
              </a:rPr>
              <a:t> </a:t>
            </a:r>
            <a:r>
              <a:rPr lang="en-GB" sz="2700" b="0" noProof="0">
                <a:solidFill>
                  <a:schemeClr val="bg1"/>
                </a:solidFill>
              </a:rPr>
              <a:t>do not use them. They may have been copied from an old template style and not be part of our corporate template.</a:t>
            </a: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7803656" y="2493920"/>
            <a:ext cx="777591" cy="777591"/>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450"/>
                </a:spcBef>
                <a:buClr>
                  <a:srgbClr val="003755"/>
                </a:buClr>
              </a:pPr>
              <a:endParaRPr lang="en-GB" sz="105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450"/>
                </a:spcBef>
                <a:buClr>
                  <a:srgbClr val="003755"/>
                </a:buClr>
              </a:pPr>
              <a:endParaRPr lang="en-GB" sz="105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22660" y="1941281"/>
            <a:ext cx="7614260" cy="1685077"/>
          </a:xfrm>
          <a:prstGeom prst="rect">
            <a:avLst/>
          </a:prstGeom>
        </p:spPr>
        <p:txBody>
          <a:bodyPr wrap="square">
            <a:spAutoFit/>
          </a:bodyPr>
          <a:lstStyle/>
          <a:p>
            <a:pPr algn="ctr"/>
            <a:r>
              <a:rPr lang="en-GB" sz="10350" b="1" i="0" noProof="0">
                <a:solidFill>
                  <a:schemeClr val="bg1"/>
                </a:solidFill>
              </a:rPr>
              <a:t>Do not use </a:t>
            </a:r>
            <a:endParaRPr lang="en-GB" sz="1800" b="1" i="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322660" y="3889841"/>
            <a:ext cx="8517731" cy="733534"/>
          </a:xfrm>
          <a:prstGeom prst="rect">
            <a:avLst/>
          </a:prstGeom>
          <a:noFill/>
        </p:spPr>
        <p:txBody>
          <a:bodyPr wrap="square" lIns="0" tIns="0" rIns="0" bIns="0" rtlCol="0">
            <a:spAutoFit/>
          </a:bodyPr>
          <a:lstStyle/>
          <a:p>
            <a:pPr marL="0" marR="0" indent="0" algn="ctr" fontAlgn="auto">
              <a:lnSpc>
                <a:spcPct val="100000"/>
              </a:lnSpc>
              <a:spcBef>
                <a:spcPts val="450"/>
              </a:spcBef>
              <a:spcAft>
                <a:spcPts val="0"/>
              </a:spcAft>
              <a:buClr>
                <a:srgbClr val="003755"/>
              </a:buClr>
              <a:buSzTx/>
              <a:buFontTx/>
              <a:buNone/>
              <a:tabLst/>
            </a:pPr>
            <a:r>
              <a:rPr lang="en-GB" sz="1500" b="0" noProof="0">
                <a:solidFill>
                  <a:schemeClr val="bg1"/>
                </a:solidFill>
              </a:rPr>
              <a:t>Due to PowerPoint’s standard Copy/Paste functionality extra undesirable layouts can appear.</a:t>
            </a:r>
          </a:p>
          <a:p>
            <a:pPr marL="0" marR="0" indent="0" algn="ctr" fontAlgn="auto">
              <a:lnSpc>
                <a:spcPct val="100000"/>
              </a:lnSpc>
              <a:spcBef>
                <a:spcPts val="450"/>
              </a:spcBef>
              <a:spcAft>
                <a:spcPts val="0"/>
              </a:spcAft>
              <a:buClr>
                <a:srgbClr val="003755"/>
              </a:buClr>
              <a:buSzTx/>
              <a:buFontTx/>
              <a:buNone/>
              <a:tabLst/>
            </a:pPr>
            <a:r>
              <a:rPr lang="en-GB" sz="1500" b="0" noProof="0">
                <a:solidFill>
                  <a:schemeClr val="bg1"/>
                </a:solidFill>
              </a:rPr>
              <a:t>Also notice: Layouts after this might contain potential confidential information.</a:t>
            </a:r>
            <a:br>
              <a:rPr lang="en-GB" sz="1350" b="0" noProof="0">
                <a:solidFill>
                  <a:schemeClr val="bg1"/>
                </a:solidFill>
              </a:rPr>
            </a:br>
            <a:endParaRPr lang="en-GB" sz="1350" b="0" noProof="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5143500"/>
            <a:ext cx="0" cy="0"/>
          </a:xfrm>
        </p:spPr>
        <p:txBody>
          <a:bodyPr/>
          <a:lstStyle>
            <a:lvl1pPr>
              <a:defRPr sz="100">
                <a:noFill/>
              </a:defRPr>
            </a:lvl1pPr>
          </a:lstStyle>
          <a:p>
            <a:fld id="{B2B3425A-B7FE-4630-AA54-7F95BEAB3C43}" type="datetime4">
              <a:rPr lang="en-GB" smtClean="0"/>
              <a:t>30 May 2024</a:t>
            </a:fld>
            <a:endParaRPr lang="en-GB"/>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5143500"/>
            <a:ext cx="0" cy="0"/>
          </a:xfrm>
        </p:spPr>
        <p:txBody>
          <a:bodyPr/>
          <a:lstStyle>
            <a:lvl1pPr>
              <a:defRPr sz="100">
                <a:noFill/>
              </a:defRPr>
            </a:lvl1pPr>
          </a:lstStyle>
          <a:p>
            <a:endParaRPr lang="en-GB"/>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019540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Turquoise">
    <p:bg bwMode="ltGray">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6"/>
            <a:ext cx="6948000" cy="3687538"/>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2607B7E-2055-414F-A33B-0E2289E3ABE3}"/>
              </a:ext>
            </a:extLst>
          </p:cNvPr>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9" name="Subtitle 2">
            <a:extLst>
              <a:ext uri="{FF2B5EF4-FFF2-40B4-BE49-F238E27FC236}">
                <a16:creationId xmlns:a16="http://schemas.microsoft.com/office/drawing/2014/main" id="{0D1C1C5B-96DC-46A4-AD20-40757B580105}"/>
              </a:ext>
            </a:extLst>
          </p:cNvPr>
          <p:cNvSpPr>
            <a:spLocks noGrp="1"/>
          </p:cNvSpPr>
          <p:nvPr>
            <p:ph type="subTitle" idx="1"/>
          </p:nvPr>
        </p:nvSpPr>
        <p:spPr>
          <a:xfrm>
            <a:off x="792001" y="3574172"/>
            <a:ext cx="4176000" cy="618561"/>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6266" y="2938399"/>
            <a:ext cx="1108667" cy="1108667"/>
          </a:xfrm>
          <a:prstGeom prst="rect">
            <a:avLst/>
          </a:prstGeom>
        </p:spPr>
      </p:pic>
    </p:spTree>
    <p:extLst>
      <p:ext uri="{BB962C8B-B14F-4D97-AF65-F5344CB8AC3E}">
        <p14:creationId xmlns:p14="http://schemas.microsoft.com/office/powerpoint/2010/main" val="338313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Teal">
    <p:bg bwMode="ltGray">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6"/>
            <a:ext cx="6948000" cy="3687538"/>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68DF000-7C80-486C-9EDE-C2FBC677BD5C}"/>
              </a:ext>
            </a:extLst>
          </p:cNvPr>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9" name="Subtitle 2">
            <a:extLst>
              <a:ext uri="{FF2B5EF4-FFF2-40B4-BE49-F238E27FC236}">
                <a16:creationId xmlns:a16="http://schemas.microsoft.com/office/drawing/2014/main" id="{9D231C22-49E4-4709-9D0B-F8BE0778AA77}"/>
              </a:ext>
            </a:extLst>
          </p:cNvPr>
          <p:cNvSpPr>
            <a:spLocks noGrp="1"/>
          </p:cNvSpPr>
          <p:nvPr>
            <p:ph type="subTitle" idx="1"/>
          </p:nvPr>
        </p:nvSpPr>
        <p:spPr>
          <a:xfrm>
            <a:off x="792001" y="3574172"/>
            <a:ext cx="4176000" cy="618561"/>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6266" y="2938399"/>
            <a:ext cx="1108667" cy="1108667"/>
          </a:xfrm>
          <a:prstGeom prst="rect">
            <a:avLst/>
          </a:prstGeom>
        </p:spPr>
      </p:pic>
    </p:spTree>
    <p:extLst>
      <p:ext uri="{BB962C8B-B14F-4D97-AF65-F5344CB8AC3E}">
        <p14:creationId xmlns:p14="http://schemas.microsoft.com/office/powerpoint/2010/main" val="3174971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28727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DC170A6A-0483-48FF-8067-4AD43A3E59BD}"/>
              </a:ext>
            </a:extLst>
          </p:cNvPr>
          <p:cNvSpPr>
            <a:spLocks noGrp="1"/>
          </p:cNvSpPr>
          <p:nvPr>
            <p:ph type="pic" sz="quarter" idx="10"/>
          </p:nvPr>
        </p:nvSpPr>
        <p:spPr>
          <a:xfrm>
            <a:off x="5387975" y="0"/>
            <a:ext cx="3744000" cy="5184000"/>
          </a:xfrm>
          <a:custGeom>
            <a:avLst/>
            <a:gdLst>
              <a:gd name="connsiteX0" fmla="*/ 0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0 w 3756025"/>
              <a:gd name="connsiteY4" fmla="*/ 0 h 6858000"/>
              <a:gd name="connsiteX0" fmla="*/ 1517073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1517073 w 3756025"/>
              <a:gd name="connsiteY4" fmla="*/ 0 h 6858000"/>
              <a:gd name="connsiteX0" fmla="*/ 1787237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1787237 w 3756025"/>
              <a:gd name="connsiteY4" fmla="*/ 0 h 6858000"/>
              <a:gd name="connsiteX0" fmla="*/ 1652155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1652155 w 375602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025" h="6858000">
                <a:moveTo>
                  <a:pt x="1652155" y="0"/>
                </a:moveTo>
                <a:lnTo>
                  <a:pt x="3756025" y="0"/>
                </a:lnTo>
                <a:lnTo>
                  <a:pt x="3756025" y="6858000"/>
                </a:lnTo>
                <a:lnTo>
                  <a:pt x="0" y="6858000"/>
                </a:lnTo>
                <a:lnTo>
                  <a:pt x="1652155" y="0"/>
                </a:lnTo>
                <a:close/>
              </a:path>
            </a:pathLst>
          </a:custGeom>
          <a:solidFill>
            <a:schemeClr val="bg1">
              <a:lumMod val="85000"/>
            </a:schemeClr>
          </a:solidFill>
        </p:spPr>
        <p:txBody>
          <a:bodyPr/>
          <a:lstStyle>
            <a:lvl1pPr algn="r">
              <a:defRPr sz="1200"/>
            </a:lvl1pPr>
          </a:lstStyle>
          <a:p>
            <a:r>
              <a:rPr lang="en-US"/>
              <a:t>Click icon to add picture</a:t>
            </a:r>
            <a:endParaRPr lang="en-GB"/>
          </a:p>
        </p:txBody>
      </p:sp>
    </p:spTree>
    <p:extLst>
      <p:ext uri="{BB962C8B-B14F-4D97-AF65-F5344CB8AC3E}">
        <p14:creationId xmlns:p14="http://schemas.microsoft.com/office/powerpoint/2010/main" val="1554617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and Imag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792000" y="1819800"/>
            <a:ext cx="5400000" cy="255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369600F4-98FE-4136-9969-034185ABC336}"/>
              </a:ext>
            </a:extLst>
          </p:cNvPr>
          <p:cNvSpPr>
            <a:spLocks noGrp="1"/>
          </p:cNvSpPr>
          <p:nvPr>
            <p:ph type="pic" sz="quarter" idx="10"/>
          </p:nvPr>
        </p:nvSpPr>
        <p:spPr>
          <a:xfrm>
            <a:off x="5540745" y="1854994"/>
            <a:ext cx="3564000" cy="3276000"/>
          </a:xfrm>
          <a:custGeom>
            <a:avLst/>
            <a:gdLst>
              <a:gd name="connsiteX0" fmla="*/ 0 w 1833562"/>
              <a:gd name="connsiteY0" fmla="*/ 0 h 4384675"/>
              <a:gd name="connsiteX1" fmla="*/ 1833562 w 1833562"/>
              <a:gd name="connsiteY1" fmla="*/ 0 h 4384675"/>
              <a:gd name="connsiteX2" fmla="*/ 1833562 w 1833562"/>
              <a:gd name="connsiteY2" fmla="*/ 4384675 h 4384675"/>
              <a:gd name="connsiteX3" fmla="*/ 0 w 1833562"/>
              <a:gd name="connsiteY3" fmla="*/ 4384675 h 4384675"/>
              <a:gd name="connsiteX4" fmla="*/ 0 w 1833562"/>
              <a:gd name="connsiteY4" fmla="*/ 0 h 4384675"/>
              <a:gd name="connsiteX0" fmla="*/ 0 w 3080472"/>
              <a:gd name="connsiteY0" fmla="*/ 1995055 h 4384675"/>
              <a:gd name="connsiteX1" fmla="*/ 3080472 w 3080472"/>
              <a:gd name="connsiteY1" fmla="*/ 0 h 4384675"/>
              <a:gd name="connsiteX2" fmla="*/ 3080472 w 3080472"/>
              <a:gd name="connsiteY2" fmla="*/ 4384675 h 4384675"/>
              <a:gd name="connsiteX3" fmla="*/ 1246910 w 3080472"/>
              <a:gd name="connsiteY3" fmla="*/ 4384675 h 4384675"/>
              <a:gd name="connsiteX4" fmla="*/ 0 w 3080472"/>
              <a:gd name="connsiteY4" fmla="*/ 1995055 h 4384675"/>
              <a:gd name="connsiteX0" fmla="*/ 0 w 3080472"/>
              <a:gd name="connsiteY0" fmla="*/ 1995055 h 4384675"/>
              <a:gd name="connsiteX1" fmla="*/ 3080472 w 3080472"/>
              <a:gd name="connsiteY1" fmla="*/ 0 h 4384675"/>
              <a:gd name="connsiteX2" fmla="*/ 3080472 w 3080472"/>
              <a:gd name="connsiteY2" fmla="*/ 4384675 h 4384675"/>
              <a:gd name="connsiteX3" fmla="*/ 1246910 w 3080472"/>
              <a:gd name="connsiteY3" fmla="*/ 4384675 h 4384675"/>
              <a:gd name="connsiteX4" fmla="*/ 529504 w 3080472"/>
              <a:gd name="connsiteY4" fmla="*/ 2997489 h 4384675"/>
              <a:gd name="connsiteX5" fmla="*/ 0 w 3080472"/>
              <a:gd name="connsiteY5" fmla="*/ 1995055 h 4384675"/>
              <a:gd name="connsiteX0" fmla="*/ 114733 w 3195205"/>
              <a:gd name="connsiteY0" fmla="*/ 1995055 h 4384675"/>
              <a:gd name="connsiteX1" fmla="*/ 3195205 w 3195205"/>
              <a:gd name="connsiteY1" fmla="*/ 0 h 4384675"/>
              <a:gd name="connsiteX2" fmla="*/ 3195205 w 3195205"/>
              <a:gd name="connsiteY2" fmla="*/ 4384675 h 4384675"/>
              <a:gd name="connsiteX3" fmla="*/ 1361643 w 3195205"/>
              <a:gd name="connsiteY3" fmla="*/ 4384675 h 4384675"/>
              <a:gd name="connsiteX4" fmla="*/ 0 w 3195205"/>
              <a:gd name="connsiteY4" fmla="*/ 3506643 h 4384675"/>
              <a:gd name="connsiteX5" fmla="*/ 114733 w 3195205"/>
              <a:gd name="connsiteY5" fmla="*/ 1995055 h 4384675"/>
              <a:gd name="connsiteX0" fmla="*/ 445870 w 3526342"/>
              <a:gd name="connsiteY0" fmla="*/ 1995055 h 4384675"/>
              <a:gd name="connsiteX1" fmla="*/ 3526342 w 3526342"/>
              <a:gd name="connsiteY1" fmla="*/ 0 h 4384675"/>
              <a:gd name="connsiteX2" fmla="*/ 3526342 w 3526342"/>
              <a:gd name="connsiteY2" fmla="*/ 4384675 h 4384675"/>
              <a:gd name="connsiteX3" fmla="*/ 1692780 w 3526342"/>
              <a:gd name="connsiteY3" fmla="*/ 4384675 h 4384675"/>
              <a:gd name="connsiteX4" fmla="*/ 331137 w 3526342"/>
              <a:gd name="connsiteY4" fmla="*/ 3506643 h 4384675"/>
              <a:gd name="connsiteX5" fmla="*/ 445870 w 3526342"/>
              <a:gd name="connsiteY5" fmla="*/ 1995055 h 4384675"/>
              <a:gd name="connsiteX0" fmla="*/ 455078 w 3535550"/>
              <a:gd name="connsiteY0" fmla="*/ 1995055 h 4384675"/>
              <a:gd name="connsiteX1" fmla="*/ 3535550 w 3535550"/>
              <a:gd name="connsiteY1" fmla="*/ 0 h 4384675"/>
              <a:gd name="connsiteX2" fmla="*/ 3535550 w 3535550"/>
              <a:gd name="connsiteY2" fmla="*/ 4384675 h 4384675"/>
              <a:gd name="connsiteX3" fmla="*/ 1701988 w 3535550"/>
              <a:gd name="connsiteY3" fmla="*/ 4384675 h 4384675"/>
              <a:gd name="connsiteX4" fmla="*/ 340345 w 3535550"/>
              <a:gd name="connsiteY4" fmla="*/ 3506643 h 4384675"/>
              <a:gd name="connsiteX5" fmla="*/ 455078 w 3535550"/>
              <a:gd name="connsiteY5" fmla="*/ 1995055 h 4384675"/>
              <a:gd name="connsiteX0" fmla="*/ 603704 w 3684176"/>
              <a:gd name="connsiteY0" fmla="*/ 1995055 h 4384675"/>
              <a:gd name="connsiteX1" fmla="*/ 3684176 w 3684176"/>
              <a:gd name="connsiteY1" fmla="*/ 0 h 4384675"/>
              <a:gd name="connsiteX2" fmla="*/ 3684176 w 3684176"/>
              <a:gd name="connsiteY2" fmla="*/ 4384675 h 4384675"/>
              <a:gd name="connsiteX3" fmla="*/ 1850614 w 3684176"/>
              <a:gd name="connsiteY3" fmla="*/ 4384675 h 4384675"/>
              <a:gd name="connsiteX4" fmla="*/ 488971 w 3684176"/>
              <a:gd name="connsiteY4" fmla="*/ 3506643 h 4384675"/>
              <a:gd name="connsiteX5" fmla="*/ 603704 w 3684176"/>
              <a:gd name="connsiteY5" fmla="*/ 1995055 h 4384675"/>
              <a:gd name="connsiteX0" fmla="*/ 489914 w 3570386"/>
              <a:gd name="connsiteY0" fmla="*/ 1995055 h 4384675"/>
              <a:gd name="connsiteX1" fmla="*/ 3570386 w 3570386"/>
              <a:gd name="connsiteY1" fmla="*/ 0 h 4384675"/>
              <a:gd name="connsiteX2" fmla="*/ 3570386 w 3570386"/>
              <a:gd name="connsiteY2" fmla="*/ 4384675 h 4384675"/>
              <a:gd name="connsiteX3" fmla="*/ 1736824 w 3570386"/>
              <a:gd name="connsiteY3" fmla="*/ 4384675 h 4384675"/>
              <a:gd name="connsiteX4" fmla="*/ 375181 w 3570386"/>
              <a:gd name="connsiteY4" fmla="*/ 3506643 h 4384675"/>
              <a:gd name="connsiteX5" fmla="*/ 489914 w 3570386"/>
              <a:gd name="connsiteY5" fmla="*/ 1995055 h 4384675"/>
              <a:gd name="connsiteX0" fmla="*/ 521381 w 3601853"/>
              <a:gd name="connsiteY0" fmla="*/ 1995055 h 4384675"/>
              <a:gd name="connsiteX1" fmla="*/ 3601853 w 3601853"/>
              <a:gd name="connsiteY1" fmla="*/ 0 h 4384675"/>
              <a:gd name="connsiteX2" fmla="*/ 3601853 w 3601853"/>
              <a:gd name="connsiteY2" fmla="*/ 4384675 h 4384675"/>
              <a:gd name="connsiteX3" fmla="*/ 1768291 w 3601853"/>
              <a:gd name="connsiteY3" fmla="*/ 4384675 h 4384675"/>
              <a:gd name="connsiteX4" fmla="*/ 406648 w 3601853"/>
              <a:gd name="connsiteY4" fmla="*/ 3506643 h 4384675"/>
              <a:gd name="connsiteX5" fmla="*/ 521381 w 3601853"/>
              <a:gd name="connsiteY5" fmla="*/ 1995055 h 4384675"/>
              <a:gd name="connsiteX0" fmla="*/ 521381 w 3601853"/>
              <a:gd name="connsiteY0" fmla="*/ 1995055 h 4384675"/>
              <a:gd name="connsiteX1" fmla="*/ 3601853 w 3601853"/>
              <a:gd name="connsiteY1" fmla="*/ 0 h 4384675"/>
              <a:gd name="connsiteX2" fmla="*/ 3601853 w 3601853"/>
              <a:gd name="connsiteY2" fmla="*/ 4384675 h 4384675"/>
              <a:gd name="connsiteX3" fmla="*/ 1768291 w 3601853"/>
              <a:gd name="connsiteY3" fmla="*/ 4384675 h 4384675"/>
              <a:gd name="connsiteX4" fmla="*/ 406648 w 3601853"/>
              <a:gd name="connsiteY4" fmla="*/ 3506643 h 4384675"/>
              <a:gd name="connsiteX5" fmla="*/ 521381 w 3601853"/>
              <a:gd name="connsiteY5" fmla="*/ 1995055 h 4384675"/>
              <a:gd name="connsiteX0" fmla="*/ 513835 w 3594307"/>
              <a:gd name="connsiteY0" fmla="*/ 1995055 h 4384675"/>
              <a:gd name="connsiteX1" fmla="*/ 3594307 w 3594307"/>
              <a:gd name="connsiteY1" fmla="*/ 0 h 4384675"/>
              <a:gd name="connsiteX2" fmla="*/ 3594307 w 3594307"/>
              <a:gd name="connsiteY2" fmla="*/ 4384675 h 4384675"/>
              <a:gd name="connsiteX3" fmla="*/ 1760745 w 3594307"/>
              <a:gd name="connsiteY3" fmla="*/ 4384675 h 4384675"/>
              <a:gd name="connsiteX4" fmla="*/ 399102 w 3594307"/>
              <a:gd name="connsiteY4" fmla="*/ 3506643 h 4384675"/>
              <a:gd name="connsiteX5" fmla="*/ 513835 w 3594307"/>
              <a:gd name="connsiteY5" fmla="*/ 1995055 h 4384675"/>
              <a:gd name="connsiteX0" fmla="*/ 505807 w 3586279"/>
              <a:gd name="connsiteY0" fmla="*/ 1995055 h 4384675"/>
              <a:gd name="connsiteX1" fmla="*/ 3586279 w 3586279"/>
              <a:gd name="connsiteY1" fmla="*/ 0 h 4384675"/>
              <a:gd name="connsiteX2" fmla="*/ 3586279 w 3586279"/>
              <a:gd name="connsiteY2" fmla="*/ 4384675 h 4384675"/>
              <a:gd name="connsiteX3" fmla="*/ 1752717 w 3586279"/>
              <a:gd name="connsiteY3" fmla="*/ 4384675 h 4384675"/>
              <a:gd name="connsiteX4" fmla="*/ 391074 w 3586279"/>
              <a:gd name="connsiteY4" fmla="*/ 3506643 h 4384675"/>
              <a:gd name="connsiteX5" fmla="*/ 505807 w 3586279"/>
              <a:gd name="connsiteY5" fmla="*/ 1995055 h 4384675"/>
              <a:gd name="connsiteX0" fmla="*/ 513419 w 3593891"/>
              <a:gd name="connsiteY0" fmla="*/ 1995055 h 4384675"/>
              <a:gd name="connsiteX1" fmla="*/ 3593891 w 3593891"/>
              <a:gd name="connsiteY1" fmla="*/ 0 h 4384675"/>
              <a:gd name="connsiteX2" fmla="*/ 3593891 w 3593891"/>
              <a:gd name="connsiteY2" fmla="*/ 4384675 h 4384675"/>
              <a:gd name="connsiteX3" fmla="*/ 1760329 w 3593891"/>
              <a:gd name="connsiteY3" fmla="*/ 4384675 h 4384675"/>
              <a:gd name="connsiteX4" fmla="*/ 398686 w 3593891"/>
              <a:gd name="connsiteY4" fmla="*/ 3506643 h 4384675"/>
              <a:gd name="connsiteX5" fmla="*/ 513419 w 3593891"/>
              <a:gd name="connsiteY5" fmla="*/ 1995055 h 4384675"/>
              <a:gd name="connsiteX0" fmla="*/ 521103 w 3601575"/>
              <a:gd name="connsiteY0" fmla="*/ 1995055 h 4384675"/>
              <a:gd name="connsiteX1" fmla="*/ 3601575 w 3601575"/>
              <a:gd name="connsiteY1" fmla="*/ 0 h 4384675"/>
              <a:gd name="connsiteX2" fmla="*/ 3601575 w 3601575"/>
              <a:gd name="connsiteY2" fmla="*/ 4384675 h 4384675"/>
              <a:gd name="connsiteX3" fmla="*/ 1768013 w 3601575"/>
              <a:gd name="connsiteY3" fmla="*/ 4384675 h 4384675"/>
              <a:gd name="connsiteX4" fmla="*/ 406370 w 3601575"/>
              <a:gd name="connsiteY4" fmla="*/ 3506643 h 4384675"/>
              <a:gd name="connsiteX5" fmla="*/ 521103 w 3601575"/>
              <a:gd name="connsiteY5" fmla="*/ 1995055 h 4384675"/>
              <a:gd name="connsiteX0" fmla="*/ 336124 w 3416596"/>
              <a:gd name="connsiteY0" fmla="*/ 2051784 h 4441404"/>
              <a:gd name="connsiteX1" fmla="*/ 3416596 w 3416596"/>
              <a:gd name="connsiteY1" fmla="*/ 56729 h 4441404"/>
              <a:gd name="connsiteX2" fmla="*/ 3416596 w 3416596"/>
              <a:gd name="connsiteY2" fmla="*/ 4441404 h 4441404"/>
              <a:gd name="connsiteX3" fmla="*/ 1583034 w 3416596"/>
              <a:gd name="connsiteY3" fmla="*/ 4441404 h 4441404"/>
              <a:gd name="connsiteX4" fmla="*/ 221391 w 3416596"/>
              <a:gd name="connsiteY4" fmla="*/ 3563372 h 4441404"/>
              <a:gd name="connsiteX5" fmla="*/ 336124 w 3416596"/>
              <a:gd name="connsiteY5" fmla="*/ 2051784 h 4441404"/>
              <a:gd name="connsiteX0" fmla="*/ 389542 w 3470014"/>
              <a:gd name="connsiteY0" fmla="*/ 2047783 h 4437403"/>
              <a:gd name="connsiteX1" fmla="*/ 3470014 w 3470014"/>
              <a:gd name="connsiteY1" fmla="*/ 52728 h 4437403"/>
              <a:gd name="connsiteX2" fmla="*/ 3470014 w 3470014"/>
              <a:gd name="connsiteY2" fmla="*/ 4437403 h 4437403"/>
              <a:gd name="connsiteX3" fmla="*/ 1636452 w 3470014"/>
              <a:gd name="connsiteY3" fmla="*/ 4437403 h 4437403"/>
              <a:gd name="connsiteX4" fmla="*/ 274809 w 3470014"/>
              <a:gd name="connsiteY4" fmla="*/ 3559371 h 4437403"/>
              <a:gd name="connsiteX5" fmla="*/ 389542 w 3470014"/>
              <a:gd name="connsiteY5" fmla="*/ 2047783 h 4437403"/>
              <a:gd name="connsiteX0" fmla="*/ 512816 w 3593288"/>
              <a:gd name="connsiteY0" fmla="*/ 2047881 h 4437501"/>
              <a:gd name="connsiteX1" fmla="*/ 3593288 w 3593288"/>
              <a:gd name="connsiteY1" fmla="*/ 52826 h 4437501"/>
              <a:gd name="connsiteX2" fmla="*/ 3593288 w 3593288"/>
              <a:gd name="connsiteY2" fmla="*/ 4437501 h 4437501"/>
              <a:gd name="connsiteX3" fmla="*/ 1759726 w 3593288"/>
              <a:gd name="connsiteY3" fmla="*/ 4437501 h 4437501"/>
              <a:gd name="connsiteX4" fmla="*/ 398083 w 3593288"/>
              <a:gd name="connsiteY4" fmla="*/ 3559469 h 4437501"/>
              <a:gd name="connsiteX5" fmla="*/ 512816 w 3593288"/>
              <a:gd name="connsiteY5" fmla="*/ 2047881 h 4437501"/>
              <a:gd name="connsiteX0" fmla="*/ 512816 w 3593288"/>
              <a:gd name="connsiteY0" fmla="*/ 1995055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95055 h 4384675"/>
              <a:gd name="connsiteX0" fmla="*/ 512816 w 3593288"/>
              <a:gd name="connsiteY0" fmla="*/ 1995055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95055 h 4384675"/>
              <a:gd name="connsiteX0" fmla="*/ 512816 w 3593288"/>
              <a:gd name="connsiteY0" fmla="*/ 1995055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95055 h 4384675"/>
              <a:gd name="connsiteX0" fmla="*/ 512816 w 3593288"/>
              <a:gd name="connsiteY0" fmla="*/ 1984664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84664 h 4384675"/>
              <a:gd name="connsiteX0" fmla="*/ 336124 w 3416596"/>
              <a:gd name="connsiteY0" fmla="*/ 1984664 h 4384675"/>
              <a:gd name="connsiteX1" fmla="*/ 3416596 w 3416596"/>
              <a:gd name="connsiteY1" fmla="*/ 0 h 4384675"/>
              <a:gd name="connsiteX2" fmla="*/ 3416596 w 3416596"/>
              <a:gd name="connsiteY2" fmla="*/ 4384675 h 4384675"/>
              <a:gd name="connsiteX3" fmla="*/ 1583034 w 3416596"/>
              <a:gd name="connsiteY3" fmla="*/ 4384675 h 4384675"/>
              <a:gd name="connsiteX4" fmla="*/ 221391 w 3416596"/>
              <a:gd name="connsiteY4" fmla="*/ 3506643 h 4384675"/>
              <a:gd name="connsiteX5" fmla="*/ 336124 w 3416596"/>
              <a:gd name="connsiteY5" fmla="*/ 1984664 h 4384675"/>
              <a:gd name="connsiteX0" fmla="*/ 336124 w 3416596"/>
              <a:gd name="connsiteY0" fmla="*/ 1984664 h 4384675"/>
              <a:gd name="connsiteX1" fmla="*/ 3416596 w 3416596"/>
              <a:gd name="connsiteY1" fmla="*/ 0 h 4384675"/>
              <a:gd name="connsiteX2" fmla="*/ 3416596 w 3416596"/>
              <a:gd name="connsiteY2" fmla="*/ 4384675 h 4384675"/>
              <a:gd name="connsiteX3" fmla="*/ 1583034 w 3416596"/>
              <a:gd name="connsiteY3" fmla="*/ 4384675 h 4384675"/>
              <a:gd name="connsiteX4" fmla="*/ 221391 w 3416596"/>
              <a:gd name="connsiteY4" fmla="*/ 3506643 h 4384675"/>
              <a:gd name="connsiteX5" fmla="*/ 336124 w 3416596"/>
              <a:gd name="connsiteY5" fmla="*/ 1984664 h 4384675"/>
              <a:gd name="connsiteX0" fmla="*/ 336124 w 3416596"/>
              <a:gd name="connsiteY0" fmla="*/ 1984664 h 4384675"/>
              <a:gd name="connsiteX1" fmla="*/ 3416596 w 3416596"/>
              <a:gd name="connsiteY1" fmla="*/ 0 h 4384675"/>
              <a:gd name="connsiteX2" fmla="*/ 3416596 w 3416596"/>
              <a:gd name="connsiteY2" fmla="*/ 4384675 h 4384675"/>
              <a:gd name="connsiteX3" fmla="*/ 1583034 w 3416596"/>
              <a:gd name="connsiteY3" fmla="*/ 4384675 h 4384675"/>
              <a:gd name="connsiteX4" fmla="*/ 221391 w 3416596"/>
              <a:gd name="connsiteY4" fmla="*/ 3506643 h 4384675"/>
              <a:gd name="connsiteX5" fmla="*/ 336124 w 3416596"/>
              <a:gd name="connsiteY5" fmla="*/ 1984664 h 4384675"/>
              <a:gd name="connsiteX0" fmla="*/ 499026 w 3579498"/>
              <a:gd name="connsiteY0" fmla="*/ 1984664 h 4384675"/>
              <a:gd name="connsiteX1" fmla="*/ 3579498 w 3579498"/>
              <a:gd name="connsiteY1" fmla="*/ 0 h 4384675"/>
              <a:gd name="connsiteX2" fmla="*/ 3579498 w 3579498"/>
              <a:gd name="connsiteY2" fmla="*/ 4384675 h 4384675"/>
              <a:gd name="connsiteX3" fmla="*/ 1745936 w 3579498"/>
              <a:gd name="connsiteY3" fmla="*/ 4384675 h 4384675"/>
              <a:gd name="connsiteX4" fmla="*/ 384293 w 3579498"/>
              <a:gd name="connsiteY4" fmla="*/ 3506643 h 4384675"/>
              <a:gd name="connsiteX5" fmla="*/ 499026 w 3579498"/>
              <a:gd name="connsiteY5" fmla="*/ 1984664 h 4384675"/>
              <a:gd name="connsiteX0" fmla="*/ 522782 w 3603254"/>
              <a:gd name="connsiteY0" fmla="*/ 1984664 h 4384675"/>
              <a:gd name="connsiteX1" fmla="*/ 3603254 w 3603254"/>
              <a:gd name="connsiteY1" fmla="*/ 0 h 4384675"/>
              <a:gd name="connsiteX2" fmla="*/ 3603254 w 3603254"/>
              <a:gd name="connsiteY2" fmla="*/ 4384675 h 4384675"/>
              <a:gd name="connsiteX3" fmla="*/ 1769692 w 3603254"/>
              <a:gd name="connsiteY3" fmla="*/ 4384675 h 4384675"/>
              <a:gd name="connsiteX4" fmla="*/ 408049 w 3603254"/>
              <a:gd name="connsiteY4" fmla="*/ 3506643 h 4384675"/>
              <a:gd name="connsiteX5" fmla="*/ 522782 w 3603254"/>
              <a:gd name="connsiteY5" fmla="*/ 1984664 h 4384675"/>
              <a:gd name="connsiteX0" fmla="*/ 365407 w 3445879"/>
              <a:gd name="connsiteY0" fmla="*/ 1963882 h 4384675"/>
              <a:gd name="connsiteX1" fmla="*/ 3445879 w 3445879"/>
              <a:gd name="connsiteY1" fmla="*/ 0 h 4384675"/>
              <a:gd name="connsiteX2" fmla="*/ 3445879 w 3445879"/>
              <a:gd name="connsiteY2" fmla="*/ 4384675 h 4384675"/>
              <a:gd name="connsiteX3" fmla="*/ 1612317 w 3445879"/>
              <a:gd name="connsiteY3" fmla="*/ 4384675 h 4384675"/>
              <a:gd name="connsiteX4" fmla="*/ 250674 w 3445879"/>
              <a:gd name="connsiteY4" fmla="*/ 3506643 h 4384675"/>
              <a:gd name="connsiteX5" fmla="*/ 365407 w 3445879"/>
              <a:gd name="connsiteY5" fmla="*/ 1963882 h 4384675"/>
              <a:gd name="connsiteX0" fmla="*/ 365407 w 3445879"/>
              <a:gd name="connsiteY0" fmla="*/ 1963882 h 4384675"/>
              <a:gd name="connsiteX1" fmla="*/ 3445879 w 3445879"/>
              <a:gd name="connsiteY1" fmla="*/ 0 h 4384675"/>
              <a:gd name="connsiteX2" fmla="*/ 3445879 w 3445879"/>
              <a:gd name="connsiteY2" fmla="*/ 4384675 h 4384675"/>
              <a:gd name="connsiteX3" fmla="*/ 1612317 w 3445879"/>
              <a:gd name="connsiteY3" fmla="*/ 4384675 h 4384675"/>
              <a:gd name="connsiteX4" fmla="*/ 250674 w 3445879"/>
              <a:gd name="connsiteY4" fmla="*/ 3506643 h 4384675"/>
              <a:gd name="connsiteX5" fmla="*/ 365407 w 3445879"/>
              <a:gd name="connsiteY5" fmla="*/ 1963882 h 4384675"/>
              <a:gd name="connsiteX0" fmla="*/ 522782 w 3603254"/>
              <a:gd name="connsiteY0" fmla="*/ 1963882 h 4384675"/>
              <a:gd name="connsiteX1" fmla="*/ 3603254 w 3603254"/>
              <a:gd name="connsiteY1" fmla="*/ 0 h 4384675"/>
              <a:gd name="connsiteX2" fmla="*/ 3603254 w 3603254"/>
              <a:gd name="connsiteY2" fmla="*/ 4384675 h 4384675"/>
              <a:gd name="connsiteX3" fmla="*/ 1769692 w 3603254"/>
              <a:gd name="connsiteY3" fmla="*/ 4384675 h 4384675"/>
              <a:gd name="connsiteX4" fmla="*/ 408049 w 3603254"/>
              <a:gd name="connsiteY4" fmla="*/ 3506643 h 4384675"/>
              <a:gd name="connsiteX5" fmla="*/ 522782 w 3603254"/>
              <a:gd name="connsiteY5" fmla="*/ 1963882 h 4384675"/>
              <a:gd name="connsiteX0" fmla="*/ 522782 w 3603254"/>
              <a:gd name="connsiteY0" fmla="*/ 1963882 h 4384675"/>
              <a:gd name="connsiteX1" fmla="*/ 3603254 w 3603254"/>
              <a:gd name="connsiteY1" fmla="*/ 0 h 4384675"/>
              <a:gd name="connsiteX2" fmla="*/ 3603254 w 3603254"/>
              <a:gd name="connsiteY2" fmla="*/ 4384675 h 4384675"/>
              <a:gd name="connsiteX3" fmla="*/ 1769692 w 3603254"/>
              <a:gd name="connsiteY3" fmla="*/ 4384675 h 4384675"/>
              <a:gd name="connsiteX4" fmla="*/ 408049 w 3603254"/>
              <a:gd name="connsiteY4" fmla="*/ 3506643 h 4384675"/>
              <a:gd name="connsiteX5" fmla="*/ 522782 w 3603254"/>
              <a:gd name="connsiteY5" fmla="*/ 1963882 h 438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3254" h="4384675">
                <a:moveTo>
                  <a:pt x="522782" y="1963882"/>
                </a:moveTo>
                <a:cubicBezTo>
                  <a:pt x="1559884" y="1318559"/>
                  <a:pt x="2576430" y="661555"/>
                  <a:pt x="3603254" y="0"/>
                </a:cubicBezTo>
                <a:lnTo>
                  <a:pt x="3603254" y="4384675"/>
                </a:lnTo>
                <a:lnTo>
                  <a:pt x="1769692" y="4384675"/>
                </a:lnTo>
                <a:cubicBezTo>
                  <a:pt x="1070903" y="3926608"/>
                  <a:pt x="780349" y="3766190"/>
                  <a:pt x="408049" y="3506643"/>
                </a:cubicBezTo>
                <a:cubicBezTo>
                  <a:pt x="-215405" y="3072005"/>
                  <a:pt x="-82489" y="2340504"/>
                  <a:pt x="522782" y="1963882"/>
                </a:cubicBezTo>
                <a:close/>
              </a:path>
            </a:pathLst>
          </a:custGeom>
          <a:solidFill>
            <a:schemeClr val="bg1">
              <a:lumMod val="85000"/>
            </a:schemeClr>
          </a:solidFill>
        </p:spPr>
        <p:txBody>
          <a:bodyPr anchor="b"/>
          <a:lstStyle>
            <a:lvl1pPr algn="r">
              <a:defRPr sz="1200"/>
            </a:lvl1pPr>
          </a:lstStyle>
          <a:p>
            <a:r>
              <a:rPr lang="en-US"/>
              <a:t>Click icon to add picture</a:t>
            </a:r>
            <a:endParaRPr lang="en-GB"/>
          </a:p>
        </p:txBody>
      </p:sp>
      <p:pic>
        <p:nvPicPr>
          <p:cNvPr id="7" name="Picture 6">
            <a:extLst>
              <a:ext uri="{FF2B5EF4-FFF2-40B4-BE49-F238E27FC236}">
                <a16:creationId xmlns:a16="http://schemas.microsoft.com/office/drawing/2014/main" id="{A2A1ABBF-00DF-4E17-8D1B-B2E7DC6D4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8399" y="212133"/>
            <a:ext cx="1108667" cy="1108667"/>
          </a:xfrm>
          <a:prstGeom prst="rect">
            <a:avLst/>
          </a:prstGeom>
        </p:spPr>
      </p:pic>
    </p:spTree>
    <p:extLst>
      <p:ext uri="{BB962C8B-B14F-4D97-AF65-F5344CB8AC3E}">
        <p14:creationId xmlns:p14="http://schemas.microsoft.com/office/powerpoint/2010/main" val="2396588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nd Imag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F55E9B31-91C4-44B1-A472-FF996D1027AE}"/>
              </a:ext>
            </a:extLst>
          </p:cNvPr>
          <p:cNvSpPr>
            <a:spLocks noGrp="1"/>
          </p:cNvSpPr>
          <p:nvPr>
            <p:ph type="pic" sz="quarter" idx="10"/>
          </p:nvPr>
        </p:nvSpPr>
        <p:spPr>
          <a:xfrm>
            <a:off x="5140014" y="0"/>
            <a:ext cx="3996000" cy="5184000"/>
          </a:xfrm>
          <a:custGeom>
            <a:avLst/>
            <a:gdLst>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0 w 4025900"/>
              <a:gd name="connsiteY4" fmla="*/ 0 h 6858000"/>
              <a:gd name="connsiteX0" fmla="*/ 577 w 4026477"/>
              <a:gd name="connsiteY0" fmla="*/ 0 h 6858000"/>
              <a:gd name="connsiteX1" fmla="*/ 4026477 w 4026477"/>
              <a:gd name="connsiteY1" fmla="*/ 0 h 6858000"/>
              <a:gd name="connsiteX2" fmla="*/ 4026477 w 4026477"/>
              <a:gd name="connsiteY2" fmla="*/ 6858000 h 6858000"/>
              <a:gd name="connsiteX3" fmla="*/ 577 w 4026477"/>
              <a:gd name="connsiteY3" fmla="*/ 6858000 h 6858000"/>
              <a:gd name="connsiteX4" fmla="*/ 0 w 4026477"/>
              <a:gd name="connsiteY4" fmla="*/ 1163782 h 6858000"/>
              <a:gd name="connsiteX5" fmla="*/ 577 w 4026477"/>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012788 w 4025901"/>
              <a:gd name="connsiteY4" fmla="*/ 2867891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438815 w 4025901"/>
              <a:gd name="connsiteY4" fmla="*/ 3938154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821381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405745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405745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405745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40151 w 4025901"/>
              <a:gd name="connsiteY4" fmla="*/ 4675908 h 6858000"/>
              <a:gd name="connsiteX5" fmla="*/ 1 w 4025901"/>
              <a:gd name="connsiteY5" fmla="*/ 0 h 6858000"/>
              <a:gd name="connsiteX0" fmla="*/ 137862 w 4163762"/>
              <a:gd name="connsiteY0" fmla="*/ 0 h 6858000"/>
              <a:gd name="connsiteX1" fmla="*/ 4163762 w 4163762"/>
              <a:gd name="connsiteY1" fmla="*/ 0 h 6858000"/>
              <a:gd name="connsiteX2" fmla="*/ 4163762 w 4163762"/>
              <a:gd name="connsiteY2" fmla="*/ 6858000 h 6858000"/>
              <a:gd name="connsiteX3" fmla="*/ 137862 w 4163762"/>
              <a:gd name="connsiteY3" fmla="*/ 6858000 h 6858000"/>
              <a:gd name="connsiteX4" fmla="*/ 1207549 w 4163762"/>
              <a:gd name="connsiteY4" fmla="*/ 5860473 h 6858000"/>
              <a:gd name="connsiteX5" fmla="*/ 3878012 w 4163762"/>
              <a:gd name="connsiteY5" fmla="*/ 4675908 h 6858000"/>
              <a:gd name="connsiteX6" fmla="*/ 137862 w 4163762"/>
              <a:gd name="connsiteY6" fmla="*/ 0 h 6858000"/>
              <a:gd name="connsiteX0" fmla="*/ 56011 w 4081911"/>
              <a:gd name="connsiteY0" fmla="*/ 0 h 6858000"/>
              <a:gd name="connsiteX1" fmla="*/ 4081911 w 4081911"/>
              <a:gd name="connsiteY1" fmla="*/ 0 h 6858000"/>
              <a:gd name="connsiteX2" fmla="*/ 4081911 w 4081911"/>
              <a:gd name="connsiteY2" fmla="*/ 6858000 h 6858000"/>
              <a:gd name="connsiteX3" fmla="*/ 56011 w 4081911"/>
              <a:gd name="connsiteY3" fmla="*/ 6858000 h 6858000"/>
              <a:gd name="connsiteX4" fmla="*/ 3089580 w 4081911"/>
              <a:gd name="connsiteY4" fmla="*/ 6151418 h 6858000"/>
              <a:gd name="connsiteX5" fmla="*/ 3796161 w 4081911"/>
              <a:gd name="connsiteY5" fmla="*/ 4675908 h 6858000"/>
              <a:gd name="connsiteX6" fmla="*/ 56011 w 4081911"/>
              <a:gd name="connsiteY6" fmla="*/ 0 h 6858000"/>
              <a:gd name="connsiteX0" fmla="*/ 57658 w 4083558"/>
              <a:gd name="connsiteY0" fmla="*/ 0 h 6858000"/>
              <a:gd name="connsiteX1" fmla="*/ 4083558 w 4083558"/>
              <a:gd name="connsiteY1" fmla="*/ 0 h 6858000"/>
              <a:gd name="connsiteX2" fmla="*/ 4083558 w 4083558"/>
              <a:gd name="connsiteY2" fmla="*/ 6858000 h 6858000"/>
              <a:gd name="connsiteX3" fmla="*/ 57658 w 4083558"/>
              <a:gd name="connsiteY3" fmla="*/ 6858000 h 6858000"/>
              <a:gd name="connsiteX4" fmla="*/ 2997709 w 4083558"/>
              <a:gd name="connsiteY4" fmla="*/ 6047509 h 6858000"/>
              <a:gd name="connsiteX5" fmla="*/ 3797808 w 4083558"/>
              <a:gd name="connsiteY5" fmla="*/ 4675908 h 6858000"/>
              <a:gd name="connsiteX6" fmla="*/ 57658 w 4083558"/>
              <a:gd name="connsiteY6" fmla="*/ 0 h 6858000"/>
              <a:gd name="connsiteX0" fmla="*/ 9354 w 4035254"/>
              <a:gd name="connsiteY0" fmla="*/ 0 h 6858000"/>
              <a:gd name="connsiteX1" fmla="*/ 4035254 w 4035254"/>
              <a:gd name="connsiteY1" fmla="*/ 0 h 6858000"/>
              <a:gd name="connsiteX2" fmla="*/ 4035254 w 4035254"/>
              <a:gd name="connsiteY2" fmla="*/ 6858000 h 6858000"/>
              <a:gd name="connsiteX3" fmla="*/ 9354 w 4035254"/>
              <a:gd name="connsiteY3" fmla="*/ 6858000 h 6858000"/>
              <a:gd name="connsiteX4" fmla="*/ 2949405 w 4035254"/>
              <a:gd name="connsiteY4" fmla="*/ 6047509 h 6858000"/>
              <a:gd name="connsiteX5" fmla="*/ 3749504 w 4035254"/>
              <a:gd name="connsiteY5" fmla="*/ 4675908 h 6858000"/>
              <a:gd name="connsiteX6" fmla="*/ 9354 w 4035254"/>
              <a:gd name="connsiteY6" fmla="*/ 0 h 6858000"/>
              <a:gd name="connsiteX0" fmla="*/ 9354 w 4035254"/>
              <a:gd name="connsiteY0" fmla="*/ 0 h 6858000"/>
              <a:gd name="connsiteX1" fmla="*/ 4035254 w 4035254"/>
              <a:gd name="connsiteY1" fmla="*/ 0 h 6858000"/>
              <a:gd name="connsiteX2" fmla="*/ 4035254 w 4035254"/>
              <a:gd name="connsiteY2" fmla="*/ 6858000 h 6858000"/>
              <a:gd name="connsiteX3" fmla="*/ 9354 w 4035254"/>
              <a:gd name="connsiteY3" fmla="*/ 6858000 h 6858000"/>
              <a:gd name="connsiteX4" fmla="*/ 2949405 w 4035254"/>
              <a:gd name="connsiteY4" fmla="*/ 6047509 h 6858000"/>
              <a:gd name="connsiteX5" fmla="*/ 3749504 w 4035254"/>
              <a:gd name="connsiteY5" fmla="*/ 4675908 h 6858000"/>
              <a:gd name="connsiteX6" fmla="*/ 9354 w 4035254"/>
              <a:gd name="connsiteY6" fmla="*/ 0 h 6858000"/>
              <a:gd name="connsiteX0" fmla="*/ 9354 w 4035254"/>
              <a:gd name="connsiteY0" fmla="*/ 0 h 6858000"/>
              <a:gd name="connsiteX1" fmla="*/ 4035254 w 4035254"/>
              <a:gd name="connsiteY1" fmla="*/ 0 h 6858000"/>
              <a:gd name="connsiteX2" fmla="*/ 4035254 w 4035254"/>
              <a:gd name="connsiteY2" fmla="*/ 6858000 h 6858000"/>
              <a:gd name="connsiteX3" fmla="*/ 9354 w 4035254"/>
              <a:gd name="connsiteY3" fmla="*/ 6858000 h 6858000"/>
              <a:gd name="connsiteX4" fmla="*/ 2949405 w 4035254"/>
              <a:gd name="connsiteY4" fmla="*/ 6047509 h 6858000"/>
              <a:gd name="connsiteX5" fmla="*/ 3749504 w 4035254"/>
              <a:gd name="connsiteY5" fmla="*/ 4675908 h 6858000"/>
              <a:gd name="connsiteX6" fmla="*/ 9354 w 4035254"/>
              <a:gd name="connsiteY6" fmla="*/ 0 h 6858000"/>
              <a:gd name="connsiteX0" fmla="*/ 9411 w 4035311"/>
              <a:gd name="connsiteY0" fmla="*/ 0 h 6858000"/>
              <a:gd name="connsiteX1" fmla="*/ 4035311 w 4035311"/>
              <a:gd name="connsiteY1" fmla="*/ 0 h 6858000"/>
              <a:gd name="connsiteX2" fmla="*/ 4035311 w 4035311"/>
              <a:gd name="connsiteY2" fmla="*/ 6858000 h 6858000"/>
              <a:gd name="connsiteX3" fmla="*/ 9411 w 4035311"/>
              <a:gd name="connsiteY3" fmla="*/ 6858000 h 6858000"/>
              <a:gd name="connsiteX4" fmla="*/ 2949462 w 4035311"/>
              <a:gd name="connsiteY4" fmla="*/ 6047509 h 6858000"/>
              <a:gd name="connsiteX5" fmla="*/ 3848274 w 4035311"/>
              <a:gd name="connsiteY5" fmla="*/ 3990108 h 6858000"/>
              <a:gd name="connsiteX6" fmla="*/ 9411 w 4035311"/>
              <a:gd name="connsiteY6" fmla="*/ 0 h 6858000"/>
              <a:gd name="connsiteX0" fmla="*/ 9242 w 4035142"/>
              <a:gd name="connsiteY0" fmla="*/ 0 h 6858000"/>
              <a:gd name="connsiteX1" fmla="*/ 4035142 w 4035142"/>
              <a:gd name="connsiteY1" fmla="*/ 0 h 6858000"/>
              <a:gd name="connsiteX2" fmla="*/ 4035142 w 4035142"/>
              <a:gd name="connsiteY2" fmla="*/ 6858000 h 6858000"/>
              <a:gd name="connsiteX3" fmla="*/ 9242 w 4035142"/>
              <a:gd name="connsiteY3" fmla="*/ 6858000 h 6858000"/>
              <a:gd name="connsiteX4" fmla="*/ 2949293 w 4035142"/>
              <a:gd name="connsiteY4" fmla="*/ 6047509 h 6858000"/>
              <a:gd name="connsiteX5" fmla="*/ 3555709 w 4035142"/>
              <a:gd name="connsiteY5" fmla="*/ 4309085 h 6858000"/>
              <a:gd name="connsiteX6" fmla="*/ 9242 w 4035142"/>
              <a:gd name="connsiteY6" fmla="*/ 0 h 6858000"/>
              <a:gd name="connsiteX0" fmla="*/ 9242 w 4035142"/>
              <a:gd name="connsiteY0" fmla="*/ 0 h 6858000"/>
              <a:gd name="connsiteX1" fmla="*/ 4035142 w 4035142"/>
              <a:gd name="connsiteY1" fmla="*/ 0 h 6858000"/>
              <a:gd name="connsiteX2" fmla="*/ 4035142 w 4035142"/>
              <a:gd name="connsiteY2" fmla="*/ 6858000 h 6858000"/>
              <a:gd name="connsiteX3" fmla="*/ 9242 w 4035142"/>
              <a:gd name="connsiteY3" fmla="*/ 6858000 h 6858000"/>
              <a:gd name="connsiteX4" fmla="*/ 2949293 w 4035142"/>
              <a:gd name="connsiteY4" fmla="*/ 6047509 h 6858000"/>
              <a:gd name="connsiteX5" fmla="*/ 3555709 w 4035142"/>
              <a:gd name="connsiteY5" fmla="*/ 4309085 h 6858000"/>
              <a:gd name="connsiteX6" fmla="*/ 9242 w 4035142"/>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55360 w 4025900"/>
              <a:gd name="connsiteY5" fmla="*/ 55282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55360 w 4025900"/>
              <a:gd name="connsiteY5" fmla="*/ 55282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55360 w 4025900"/>
              <a:gd name="connsiteY5" fmla="*/ 55282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786842 w 4025900"/>
              <a:gd name="connsiteY5" fmla="*/ 5635812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07548 w 4025900"/>
              <a:gd name="connsiteY5" fmla="*/ 5552141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727077 w 4025900"/>
              <a:gd name="connsiteY5" fmla="*/ 57314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370238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772710 w 4025900"/>
              <a:gd name="connsiteY4" fmla="*/ 6107273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772710 w 4025900"/>
              <a:gd name="connsiteY4" fmla="*/ 6107273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772710 w 4025900"/>
              <a:gd name="connsiteY4" fmla="*/ 6107273 h 6858000"/>
              <a:gd name="connsiteX5" fmla="*/ 3595595 w 4025900"/>
              <a:gd name="connsiteY5" fmla="*/ 5647765 h 6858000"/>
              <a:gd name="connsiteX6" fmla="*/ 3546467 w 4025900"/>
              <a:gd name="connsiteY6" fmla="*/ 4309085 h 6858000"/>
              <a:gd name="connsiteX7" fmla="*/ 0 w 4025900"/>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107273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107273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55360 w 4037853"/>
              <a:gd name="connsiteY5" fmla="*/ 5719482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7853" h="6858000">
                <a:moveTo>
                  <a:pt x="11953" y="0"/>
                </a:moveTo>
                <a:lnTo>
                  <a:pt x="4037853" y="0"/>
                </a:lnTo>
                <a:lnTo>
                  <a:pt x="4037853" y="6858000"/>
                </a:lnTo>
                <a:lnTo>
                  <a:pt x="0" y="6858000"/>
                </a:lnTo>
                <a:cubicBezTo>
                  <a:pt x="1528295" y="6448001"/>
                  <a:pt x="2185397" y="6291049"/>
                  <a:pt x="2784663" y="6095320"/>
                </a:cubicBezTo>
                <a:cubicBezTo>
                  <a:pt x="3383929" y="5899591"/>
                  <a:pt x="3490542" y="5790081"/>
                  <a:pt x="3595595" y="5683623"/>
                </a:cubicBezTo>
                <a:cubicBezTo>
                  <a:pt x="3700648" y="5577165"/>
                  <a:pt x="4048118" y="4909719"/>
                  <a:pt x="3558420" y="4309085"/>
                </a:cubicBezTo>
                <a:cubicBezTo>
                  <a:pt x="2850789" y="3441148"/>
                  <a:pt x="1071633" y="1219200"/>
                  <a:pt x="11953" y="0"/>
                </a:cubicBezTo>
                <a:close/>
              </a:path>
            </a:pathLst>
          </a:custGeom>
          <a:solidFill>
            <a:schemeClr val="bg1">
              <a:lumMod val="85000"/>
            </a:schemeClr>
          </a:solidFill>
        </p:spPr>
        <p:txBody>
          <a:bodyPr/>
          <a:lstStyle>
            <a:lvl1pPr>
              <a:defRPr sz="1200"/>
            </a:lvl1pPr>
          </a:lstStyle>
          <a:p>
            <a:r>
              <a:rPr lang="en-US"/>
              <a:t>Click icon to add picture</a:t>
            </a:r>
            <a:endParaRPr lang="en-GB"/>
          </a:p>
        </p:txBody>
      </p:sp>
      <p:pic>
        <p:nvPicPr>
          <p:cNvPr id="6" name="Picture 5">
            <a:extLst>
              <a:ext uri="{FF2B5EF4-FFF2-40B4-BE49-F238E27FC236}">
                <a16:creationId xmlns:a16="http://schemas.microsoft.com/office/drawing/2014/main" id="{A2A1ABBF-00DF-4E17-8D1B-B2E7DC6D4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533" y="3166999"/>
            <a:ext cx="1108667" cy="1108667"/>
          </a:xfrm>
          <a:prstGeom prst="rect">
            <a:avLst/>
          </a:prstGeom>
        </p:spPr>
      </p:pic>
    </p:spTree>
    <p:extLst>
      <p:ext uri="{BB962C8B-B14F-4D97-AF65-F5344CB8AC3E}">
        <p14:creationId xmlns:p14="http://schemas.microsoft.com/office/powerpoint/2010/main" val="2283834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AC2BF-B4C1-48CC-950D-F9BD6206A0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964000" cy="5164742"/>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C4FE492E-021C-403E-915D-EBCCE22652B8}"/>
              </a:ext>
            </a:extLst>
          </p:cNvPr>
          <p:cNvCxnSpPr/>
          <p:nvPr userDrawn="1"/>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0533" y="3166999"/>
            <a:ext cx="1108667" cy="1108667"/>
          </a:xfrm>
          <a:prstGeom prst="rect">
            <a:avLst/>
          </a:prstGeom>
        </p:spPr>
      </p:pic>
    </p:spTree>
    <p:extLst>
      <p:ext uri="{BB962C8B-B14F-4D97-AF65-F5344CB8AC3E}">
        <p14:creationId xmlns:p14="http://schemas.microsoft.com/office/powerpoint/2010/main" val="1715015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Turquoise">
    <p:bg bwMode="ltGray">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AC2BF-B4C1-48CC-950D-F9BD6206A0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892000" cy="5123258"/>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C4FE492E-021C-403E-915D-EBCCE22652B8}"/>
              </a:ext>
            </a:extLst>
          </p:cNvPr>
          <p:cNvCxnSpPr/>
          <p:nvPr userDrawn="1"/>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0533" y="3166999"/>
            <a:ext cx="1108667" cy="1108667"/>
          </a:xfrm>
          <a:prstGeom prst="rect">
            <a:avLst/>
          </a:prstGeom>
        </p:spPr>
      </p:pic>
    </p:spTree>
    <p:extLst>
      <p:ext uri="{BB962C8B-B14F-4D97-AF65-F5344CB8AC3E}">
        <p14:creationId xmlns:p14="http://schemas.microsoft.com/office/powerpoint/2010/main" val="3543276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Turquoise">
    <p:bg bwMode="ltGray">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6"/>
            <a:ext cx="6948000" cy="3687538"/>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2607B7E-2055-414F-A33B-0E2289E3ABE3}"/>
              </a:ext>
            </a:extLst>
          </p:cNvPr>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9" name="Subtitle 2">
            <a:extLst>
              <a:ext uri="{FF2B5EF4-FFF2-40B4-BE49-F238E27FC236}">
                <a16:creationId xmlns:a16="http://schemas.microsoft.com/office/drawing/2014/main" id="{0D1C1C5B-96DC-46A4-AD20-40757B580105}"/>
              </a:ext>
            </a:extLst>
          </p:cNvPr>
          <p:cNvSpPr>
            <a:spLocks noGrp="1"/>
          </p:cNvSpPr>
          <p:nvPr>
            <p:ph type="subTitle" idx="1"/>
          </p:nvPr>
        </p:nvSpPr>
        <p:spPr>
          <a:xfrm>
            <a:off x="792001" y="3574172"/>
            <a:ext cx="4176000" cy="618561"/>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6266" y="2938399"/>
            <a:ext cx="1108667" cy="1108667"/>
          </a:xfrm>
          <a:prstGeom prst="rect">
            <a:avLst/>
          </a:prstGeom>
        </p:spPr>
      </p:pic>
    </p:spTree>
    <p:extLst>
      <p:ext uri="{BB962C8B-B14F-4D97-AF65-F5344CB8AC3E}">
        <p14:creationId xmlns:p14="http://schemas.microsoft.com/office/powerpoint/2010/main" val="37687503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Teal">
    <p:bg bwMode="ltGray">
      <p:bgPr>
        <a:solidFill>
          <a:schemeClr val="accent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AC2BF-B4C1-48CC-950D-F9BD6206A0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964000" cy="5164742"/>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C4FE492E-021C-403E-915D-EBCCE22652B8}"/>
              </a:ext>
            </a:extLst>
          </p:cNvPr>
          <p:cNvCxnSpPr/>
          <p:nvPr userDrawn="1"/>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0533" y="3166999"/>
            <a:ext cx="1108667" cy="1108667"/>
          </a:xfrm>
          <a:prstGeom prst="rect">
            <a:avLst/>
          </a:prstGeom>
        </p:spPr>
      </p:pic>
    </p:spTree>
    <p:extLst>
      <p:ext uri="{BB962C8B-B14F-4D97-AF65-F5344CB8AC3E}">
        <p14:creationId xmlns:p14="http://schemas.microsoft.com/office/powerpoint/2010/main" val="3917658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EHU Green">
    <p:bg bwMode="ltGray">
      <p:bgPr>
        <a:solidFill>
          <a:srgbClr val="008D9B"/>
        </a:solidFill>
        <a:effectLst/>
      </p:bgPr>
    </p:bg>
    <p:spTree>
      <p:nvGrpSpPr>
        <p:cNvPr id="1" name=""/>
        <p:cNvGrpSpPr/>
        <p:nvPr/>
      </p:nvGrpSpPr>
      <p:grpSpPr>
        <a:xfrm>
          <a:off x="0" y="0"/>
          <a:ext cx="0" cy="0"/>
          <a:chOff x="0" y="0"/>
          <a:chExt cx="0" cy="0"/>
        </a:xfrm>
      </p:grpSpPr>
      <p:pic>
        <p:nvPicPr>
          <p:cNvPr id="2" name="Picture 1" descr="Shape, icon&#10;&#10;Description automatically generated with medium confidence">
            <a:extLst>
              <a:ext uri="{FF2B5EF4-FFF2-40B4-BE49-F238E27FC236}">
                <a16:creationId xmlns:a16="http://schemas.microsoft.com/office/drawing/2014/main" id="{E8C32F2E-A2C6-1D41-A80E-DB1AB8788E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539"/>
          <a:stretch/>
        </p:blipFill>
        <p:spPr>
          <a:xfrm rot="5400000">
            <a:off x="5692440" y="1691941"/>
            <a:ext cx="2962489" cy="3940629"/>
          </a:xfrm>
          <a:prstGeom prst="rect">
            <a:avLst/>
          </a:prstGeom>
        </p:spPr>
      </p:pic>
      <p:pic>
        <p:nvPicPr>
          <p:cNvPr id="3" name="Picture 2">
            <a:extLst>
              <a:ext uri="{FF2B5EF4-FFF2-40B4-BE49-F238E27FC236}">
                <a16:creationId xmlns:a16="http://schemas.microsoft.com/office/drawing/2014/main" id="{F4016259-F8B2-834F-BCB6-3E68A633645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47438" y="3366990"/>
            <a:ext cx="2280417" cy="1213556"/>
          </a:xfrm>
          <a:prstGeom prst="rect">
            <a:avLst/>
          </a:prstGeom>
        </p:spPr>
      </p:pic>
    </p:spTree>
    <p:extLst>
      <p:ext uri="{BB962C8B-B14F-4D97-AF65-F5344CB8AC3E}">
        <p14:creationId xmlns:p14="http://schemas.microsoft.com/office/powerpoint/2010/main" val="1378367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EHU Blank">
    <p:bg bwMode="ltGray">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C9A59F-7678-6F41-8D5F-EF2CA9500E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47438" y="3366990"/>
            <a:ext cx="2280417" cy="1213556"/>
          </a:xfrm>
          <a:prstGeom prst="rect">
            <a:avLst/>
          </a:prstGeom>
        </p:spPr>
      </p:pic>
    </p:spTree>
    <p:extLst>
      <p:ext uri="{BB962C8B-B14F-4D97-AF65-F5344CB8AC3E}">
        <p14:creationId xmlns:p14="http://schemas.microsoft.com/office/powerpoint/2010/main" val="2785514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1_EHU Blank">
    <p:bg bwMode="ltGray">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C7C94-6222-464F-922B-11CE2E2F81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697" y="3631356"/>
            <a:ext cx="1083472" cy="1083472"/>
          </a:xfrm>
          <a:prstGeom prst="rect">
            <a:avLst/>
          </a:prstGeom>
        </p:spPr>
      </p:pic>
    </p:spTree>
    <p:extLst>
      <p:ext uri="{BB962C8B-B14F-4D97-AF65-F5344CB8AC3E}">
        <p14:creationId xmlns:p14="http://schemas.microsoft.com/office/powerpoint/2010/main" val="17719250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A5AD-F309-CFEB-5D6A-1AF848E8917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29D8E62-F2FC-C7CD-BE9A-FE9CADD9AE7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265A1E-3A20-3484-A85D-2C6A2771F993}"/>
              </a:ext>
            </a:extLst>
          </p:cNvPr>
          <p:cNvSpPr>
            <a:spLocks noGrp="1"/>
          </p:cNvSpPr>
          <p:nvPr>
            <p:ph type="dt" sz="half" idx="10"/>
          </p:nvPr>
        </p:nvSpPr>
        <p:spPr/>
        <p:txBody>
          <a:bodyPr/>
          <a:lstStyle/>
          <a:p>
            <a:fld id="{3EF167BD-5087-4C63-9BB7-0F550400B0AD}" type="datetimeFigureOut">
              <a:rPr lang="en-GB" smtClean="0"/>
              <a:t>30/05/2024</a:t>
            </a:fld>
            <a:endParaRPr lang="en-GB"/>
          </a:p>
        </p:txBody>
      </p:sp>
      <p:sp>
        <p:nvSpPr>
          <p:cNvPr id="5" name="Footer Placeholder 4">
            <a:extLst>
              <a:ext uri="{FF2B5EF4-FFF2-40B4-BE49-F238E27FC236}">
                <a16:creationId xmlns:a16="http://schemas.microsoft.com/office/drawing/2014/main" id="{82029F5A-B410-EC7A-EC5D-D0F24CA2E4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E290A8-EBC6-7B98-AEF2-D4996875C70D}"/>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2029344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7" name="Google Shape;17;p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50557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15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60" name="Google Shape;60;p9"/>
          <p:cNvSpPr txBox="1">
            <a:spLocks noGrp="1"/>
          </p:cNvSpPr>
          <p:nvPr>
            <p:ph type="body" idx="1"/>
          </p:nvPr>
        </p:nvSpPr>
        <p:spPr>
          <a:xfrm>
            <a:off x="3575050" y="204789"/>
            <a:ext cx="5111750" cy="4389835"/>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lstStyle>
            <a:lvl1pPr marL="342900" marR="0" lvl="0" indent="-171450" algn="l" rtl="0">
              <a:spcBef>
                <a:spcPts val="210"/>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1pPr>
            <a:lvl2pPr marL="685800" marR="0" lvl="1" indent="-171450" algn="l" rtl="0">
              <a:spcBef>
                <a:spcPts val="180"/>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2pPr>
            <a:lvl3pPr marL="1028700" marR="0" lvl="2" indent="-171450" algn="l" rtl="0">
              <a:spcBef>
                <a:spcPts val="150"/>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3pPr>
            <a:lvl4pPr marL="1371600" marR="0" lvl="3"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4pPr>
            <a:lvl5pPr marL="1714500" marR="0" lvl="4"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5pPr>
            <a:lvl6pPr marL="2057400" marR="0" lvl="5"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6pPr>
            <a:lvl7pPr marL="2400300" marR="0" lvl="6"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7pPr>
            <a:lvl8pPr marL="2743200" marR="0" lvl="7"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8pPr>
            <a:lvl9pPr marL="3086100" marR="0" lvl="8"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53191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15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67" name="Google Shape;67;p1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lstStyle>
            <a:lvl1pPr marL="342900" marR="0" lvl="0" indent="-171450" algn="l" rtl="0">
              <a:spcBef>
                <a:spcPts val="210"/>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1pPr>
            <a:lvl2pPr marL="685800" marR="0" lvl="1" indent="-171450" algn="l" rtl="0">
              <a:spcBef>
                <a:spcPts val="180"/>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2pPr>
            <a:lvl3pPr marL="1028700" marR="0" lvl="2" indent="-171450" algn="l" rtl="0">
              <a:spcBef>
                <a:spcPts val="150"/>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3pPr>
            <a:lvl4pPr marL="1371600" marR="0" lvl="3"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4pPr>
            <a:lvl5pPr marL="1714500" marR="0" lvl="4"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5pPr>
            <a:lvl6pPr marL="2057400" marR="0" lvl="5"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6pPr>
            <a:lvl7pPr marL="2400300" marR="0" lvl="6"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7pPr>
            <a:lvl8pPr marL="2743200" marR="0" lvl="7"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8pPr>
            <a:lvl9pPr marL="3086100" marR="0" lvl="8"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90380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74" name="Google Shape;74;p11"/>
          <p:cNvSpPr txBox="1">
            <a:spLocks noGrp="1"/>
          </p:cNvSpPr>
          <p:nvPr>
            <p:ph type="body" idx="1"/>
          </p:nvPr>
        </p:nvSpPr>
        <p:spPr>
          <a:xfrm rot="5400000">
            <a:off x="2874765" y="-1217414"/>
            <a:ext cx="3394472" cy="8229600"/>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35286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463779" y="1371600"/>
            <a:ext cx="4388644"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80" name="Google Shape;80;p12"/>
          <p:cNvSpPr txBox="1">
            <a:spLocks noGrp="1"/>
          </p:cNvSpPr>
          <p:nvPr>
            <p:ph type="body" idx="1"/>
          </p:nvPr>
        </p:nvSpPr>
        <p:spPr>
          <a:xfrm rot="5400000">
            <a:off x="1272780" y="-609599"/>
            <a:ext cx="4388644" cy="6019800"/>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76496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Teal">
    <p:bg bwMode="ltGray">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6"/>
            <a:ext cx="6948000" cy="3687538"/>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68DF000-7C80-486C-9EDE-C2FBC677BD5C}"/>
              </a:ext>
            </a:extLst>
          </p:cNvPr>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9" name="Subtitle 2">
            <a:extLst>
              <a:ext uri="{FF2B5EF4-FFF2-40B4-BE49-F238E27FC236}">
                <a16:creationId xmlns:a16="http://schemas.microsoft.com/office/drawing/2014/main" id="{9D231C22-49E4-4709-9D0B-F8BE0778AA77}"/>
              </a:ext>
            </a:extLst>
          </p:cNvPr>
          <p:cNvSpPr>
            <a:spLocks noGrp="1"/>
          </p:cNvSpPr>
          <p:nvPr>
            <p:ph type="subTitle" idx="1"/>
          </p:nvPr>
        </p:nvSpPr>
        <p:spPr>
          <a:xfrm>
            <a:off x="792001" y="3574172"/>
            <a:ext cx="4176000" cy="618561"/>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6266" y="2938399"/>
            <a:ext cx="1108667" cy="1108667"/>
          </a:xfrm>
          <a:prstGeom prst="rect">
            <a:avLst/>
          </a:prstGeom>
        </p:spPr>
      </p:pic>
    </p:spTree>
    <p:extLst>
      <p:ext uri="{BB962C8B-B14F-4D97-AF65-F5344CB8AC3E}">
        <p14:creationId xmlns:p14="http://schemas.microsoft.com/office/powerpoint/2010/main" val="2219597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62123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959C9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DAF1-C870-2E42-8DC3-996E2A6D571C}"/>
              </a:ext>
            </a:extLst>
          </p:cNvPr>
          <p:cNvSpPr>
            <a:spLocks noGrp="1"/>
          </p:cNvSpPr>
          <p:nvPr>
            <p:ph type="ctrTitle" hasCustomPrompt="1"/>
          </p:nvPr>
        </p:nvSpPr>
        <p:spPr>
          <a:xfrm>
            <a:off x="303835" y="1654865"/>
            <a:ext cx="8554415" cy="977607"/>
          </a:xfrm>
          <a:prstGeom prst="rect">
            <a:avLst/>
          </a:prstGeom>
        </p:spPr>
        <p:txBody>
          <a:bodyPr anchor="ctr" anchorCtr="0">
            <a:normAutofit/>
          </a:bodyPr>
          <a:lstStyle>
            <a:lvl1pPr algn="l">
              <a:defRPr sz="3600">
                <a:solidFill>
                  <a:schemeClr val="bg1"/>
                </a:solidFill>
                <a:latin typeface="Archer Office" panose="02000000000000000000" pitchFamily="2" charset="0"/>
              </a:defRPr>
            </a:lvl1pPr>
          </a:lstStyle>
          <a:p>
            <a:r>
              <a:rPr lang="en-US"/>
              <a:t>Title</a:t>
            </a:r>
          </a:p>
        </p:txBody>
      </p:sp>
      <p:sp>
        <p:nvSpPr>
          <p:cNvPr id="3" name="Subtitle 2">
            <a:extLst>
              <a:ext uri="{FF2B5EF4-FFF2-40B4-BE49-F238E27FC236}">
                <a16:creationId xmlns:a16="http://schemas.microsoft.com/office/drawing/2014/main" id="{A2D76902-F8F9-3A4A-9169-BA07C98452FB}"/>
              </a:ext>
            </a:extLst>
          </p:cNvPr>
          <p:cNvSpPr>
            <a:spLocks noGrp="1"/>
          </p:cNvSpPr>
          <p:nvPr>
            <p:ph type="subTitle" idx="1" hasCustomPrompt="1"/>
          </p:nvPr>
        </p:nvSpPr>
        <p:spPr>
          <a:xfrm>
            <a:off x="303835" y="3041374"/>
            <a:ext cx="8554415" cy="901976"/>
          </a:xfrm>
          <a:prstGeom prst="rect">
            <a:avLst/>
          </a:prstGeom>
        </p:spPr>
        <p:txBody>
          <a:bodyPr anchor="ctr" anchorCtr="0"/>
          <a:lstStyle>
            <a:lvl1pPr marL="0" indent="0" algn="l">
              <a:buNone/>
              <a:defRPr sz="1800">
                <a:solidFill>
                  <a:schemeClr val="bg1"/>
                </a:solidFill>
                <a:latin typeface="Archer Office"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pic>
        <p:nvPicPr>
          <p:cNvPr id="6" name="Picture 5">
            <a:extLst>
              <a:ext uri="{FF2B5EF4-FFF2-40B4-BE49-F238E27FC236}">
                <a16:creationId xmlns:a16="http://schemas.microsoft.com/office/drawing/2014/main" id="{DAF0551B-8FCD-4AB5-A8AA-21CE3A02DB39}"/>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03836" y="461187"/>
            <a:ext cx="1378744" cy="357664"/>
          </a:xfrm>
          <a:prstGeom prst="rect">
            <a:avLst/>
          </a:prstGeom>
        </p:spPr>
      </p:pic>
      <p:pic>
        <p:nvPicPr>
          <p:cNvPr id="5" name="Graphic 12">
            <a:extLst>
              <a:ext uri="{FF2B5EF4-FFF2-40B4-BE49-F238E27FC236}">
                <a16:creationId xmlns:a16="http://schemas.microsoft.com/office/drawing/2014/main" id="{44C1D4FC-D25A-425A-A77A-1FEB845FBE7E}"/>
              </a:ext>
            </a:extLst>
          </p:cNvPr>
          <p:cNvPicPr>
            <a:picLocks noChangeAspect="1"/>
          </p:cNvPicPr>
          <p:nvPr userDrawn="1"/>
        </p:nvPicPr>
        <p:blipFill>
          <a:blip r:embed="rId3"/>
          <a:stretch>
            <a:fillRect/>
          </a:stretch>
        </p:blipFill>
        <p:spPr>
          <a:xfrm>
            <a:off x="8247085" y="4757002"/>
            <a:ext cx="611165" cy="158645"/>
          </a:xfrm>
          <a:prstGeom prst="rect">
            <a:avLst/>
          </a:prstGeom>
        </p:spPr>
      </p:pic>
    </p:spTree>
    <p:extLst>
      <p:ext uri="{BB962C8B-B14F-4D97-AF65-F5344CB8AC3E}">
        <p14:creationId xmlns:p14="http://schemas.microsoft.com/office/powerpoint/2010/main" val="3846097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DAF1-C870-2E42-8DC3-996E2A6D571C}"/>
              </a:ext>
            </a:extLst>
          </p:cNvPr>
          <p:cNvSpPr>
            <a:spLocks noGrp="1"/>
          </p:cNvSpPr>
          <p:nvPr>
            <p:ph type="ctrTitle" hasCustomPrompt="1"/>
          </p:nvPr>
        </p:nvSpPr>
        <p:spPr>
          <a:xfrm>
            <a:off x="303835" y="1654865"/>
            <a:ext cx="8554415" cy="977607"/>
          </a:xfrm>
          <a:prstGeom prst="rect">
            <a:avLst/>
          </a:prstGeom>
        </p:spPr>
        <p:txBody>
          <a:bodyPr anchor="ctr" anchorCtr="0">
            <a:normAutofit/>
          </a:bodyPr>
          <a:lstStyle>
            <a:lvl1pPr algn="l">
              <a:defRPr sz="3600">
                <a:solidFill>
                  <a:schemeClr val="bg1"/>
                </a:solidFill>
                <a:latin typeface="Archer Office" panose="02000000000000000000" pitchFamily="2" charset="0"/>
              </a:defRPr>
            </a:lvl1pPr>
          </a:lstStyle>
          <a:p>
            <a:r>
              <a:rPr lang="en-US"/>
              <a:t>Title</a:t>
            </a:r>
          </a:p>
        </p:txBody>
      </p:sp>
      <p:sp>
        <p:nvSpPr>
          <p:cNvPr id="3" name="Subtitle 2">
            <a:extLst>
              <a:ext uri="{FF2B5EF4-FFF2-40B4-BE49-F238E27FC236}">
                <a16:creationId xmlns:a16="http://schemas.microsoft.com/office/drawing/2014/main" id="{A2D76902-F8F9-3A4A-9169-BA07C98452FB}"/>
              </a:ext>
            </a:extLst>
          </p:cNvPr>
          <p:cNvSpPr>
            <a:spLocks noGrp="1"/>
          </p:cNvSpPr>
          <p:nvPr>
            <p:ph type="subTitle" idx="1" hasCustomPrompt="1"/>
          </p:nvPr>
        </p:nvSpPr>
        <p:spPr>
          <a:xfrm>
            <a:off x="303835" y="3041374"/>
            <a:ext cx="8554415" cy="901976"/>
          </a:xfrm>
          <a:prstGeom prst="rect">
            <a:avLst/>
          </a:prstGeom>
        </p:spPr>
        <p:txBody>
          <a:bodyPr anchor="ctr" anchorCtr="0"/>
          <a:lstStyle>
            <a:lvl1pPr marL="0" indent="0" algn="l">
              <a:buNone/>
              <a:defRPr sz="1800">
                <a:solidFill>
                  <a:schemeClr val="bg1"/>
                </a:solidFill>
                <a:latin typeface="Archer Office"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pic>
        <p:nvPicPr>
          <p:cNvPr id="6" name="Picture 5">
            <a:extLst>
              <a:ext uri="{FF2B5EF4-FFF2-40B4-BE49-F238E27FC236}">
                <a16:creationId xmlns:a16="http://schemas.microsoft.com/office/drawing/2014/main" id="{DAF0551B-8FCD-4AB5-A8AA-21CE3A02DB39}"/>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03836" y="461187"/>
            <a:ext cx="1378744" cy="357664"/>
          </a:xfrm>
          <a:prstGeom prst="rect">
            <a:avLst/>
          </a:prstGeom>
        </p:spPr>
      </p:pic>
      <p:pic>
        <p:nvPicPr>
          <p:cNvPr id="5" name="Graphic 12">
            <a:extLst>
              <a:ext uri="{FF2B5EF4-FFF2-40B4-BE49-F238E27FC236}">
                <a16:creationId xmlns:a16="http://schemas.microsoft.com/office/drawing/2014/main" id="{44C1D4FC-D25A-425A-A77A-1FEB845FBE7E}"/>
              </a:ext>
            </a:extLst>
          </p:cNvPr>
          <p:cNvPicPr>
            <a:picLocks noChangeAspect="1"/>
          </p:cNvPicPr>
          <p:nvPr userDrawn="1"/>
        </p:nvPicPr>
        <p:blipFill>
          <a:blip r:embed="rId3"/>
          <a:stretch>
            <a:fillRect/>
          </a:stretch>
        </p:blipFill>
        <p:spPr>
          <a:xfrm>
            <a:off x="8247085" y="4757002"/>
            <a:ext cx="611165" cy="158645"/>
          </a:xfrm>
          <a:prstGeom prst="rect">
            <a:avLst/>
          </a:prstGeom>
        </p:spPr>
      </p:pic>
    </p:spTree>
    <p:extLst>
      <p:ext uri="{BB962C8B-B14F-4D97-AF65-F5344CB8AC3E}">
        <p14:creationId xmlns:p14="http://schemas.microsoft.com/office/powerpoint/2010/main" val="3425205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959C9D"/>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EDBA80F-D5D8-4E04-B81A-FEDC0ADD0F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2718" y="-102394"/>
            <a:ext cx="9144000" cy="5143500"/>
          </a:xfrm>
          <a:prstGeom prst="rect">
            <a:avLst/>
          </a:prstGeom>
        </p:spPr>
      </p:pic>
      <p:pic>
        <p:nvPicPr>
          <p:cNvPr id="12" name="Graphic 11">
            <a:extLst>
              <a:ext uri="{FF2B5EF4-FFF2-40B4-BE49-F238E27FC236}">
                <a16:creationId xmlns:a16="http://schemas.microsoft.com/office/drawing/2014/main" id="{B2115F78-FBBF-4EDB-8199-116AFCBEC3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8DD62436-8AF4-9C4B-AA74-F77334F8B320}"/>
              </a:ext>
            </a:extLst>
          </p:cNvPr>
          <p:cNvSpPr>
            <a:spLocks noGrp="1"/>
          </p:cNvSpPr>
          <p:nvPr>
            <p:ph type="title" hasCustomPrompt="1"/>
          </p:nvPr>
        </p:nvSpPr>
        <p:spPr>
          <a:xfrm>
            <a:off x="372718" y="2213945"/>
            <a:ext cx="8438321" cy="797925"/>
          </a:xfrm>
          <a:prstGeom prst="rect">
            <a:avLst/>
          </a:prstGeom>
        </p:spPr>
        <p:txBody>
          <a:bodyPr anchor="ctr" anchorCtr="0">
            <a:normAutofit/>
          </a:bodyPr>
          <a:lstStyle>
            <a:lvl1pPr>
              <a:defRPr sz="3600">
                <a:solidFill>
                  <a:schemeClr val="bg1"/>
                </a:solidFill>
                <a:latin typeface="Archer Office" panose="02000000000000000000" pitchFamily="2" charset="0"/>
              </a:defRPr>
            </a:lvl1pPr>
          </a:lstStyle>
          <a:p>
            <a:r>
              <a:rPr lang="en-US"/>
              <a:t>Header</a:t>
            </a:r>
          </a:p>
        </p:txBody>
      </p:sp>
      <p:sp>
        <p:nvSpPr>
          <p:cNvPr id="3" name="Text Placeholder 2">
            <a:extLst>
              <a:ext uri="{FF2B5EF4-FFF2-40B4-BE49-F238E27FC236}">
                <a16:creationId xmlns:a16="http://schemas.microsoft.com/office/drawing/2014/main" id="{6E853275-9100-8249-AF0F-4F5BB786474D}"/>
              </a:ext>
            </a:extLst>
          </p:cNvPr>
          <p:cNvSpPr>
            <a:spLocks noGrp="1"/>
          </p:cNvSpPr>
          <p:nvPr>
            <p:ph type="body" idx="1" hasCustomPrompt="1"/>
          </p:nvPr>
        </p:nvSpPr>
        <p:spPr>
          <a:xfrm>
            <a:off x="372718" y="3496071"/>
            <a:ext cx="8438321" cy="892244"/>
          </a:xfrm>
          <a:prstGeom prst="rect">
            <a:avLst/>
          </a:prstGeom>
        </p:spPr>
        <p:txBody>
          <a:bodyPr anchor="ctr" anchorCtr="0">
            <a:normAutofit/>
          </a:bodyPr>
          <a:lstStyle>
            <a:lvl1pPr marL="0" indent="0">
              <a:buNone/>
              <a:defRPr sz="2400">
                <a:solidFill>
                  <a:schemeClr val="bg1"/>
                </a:solidFill>
                <a:latin typeface="Archer Office" panose="02000000000000000000"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Subtext</a:t>
            </a:r>
          </a:p>
        </p:txBody>
      </p:sp>
      <p:sp>
        <p:nvSpPr>
          <p:cNvPr id="6" name="Slide Number Placeholder 5">
            <a:extLst>
              <a:ext uri="{FF2B5EF4-FFF2-40B4-BE49-F238E27FC236}">
                <a16:creationId xmlns:a16="http://schemas.microsoft.com/office/drawing/2014/main" id="{4BB86063-BF40-1040-BC82-86130B81D680}"/>
              </a:ext>
            </a:extLst>
          </p:cNvPr>
          <p:cNvSpPr>
            <a:spLocks noGrp="1"/>
          </p:cNvSpPr>
          <p:nvPr>
            <p:ph type="sldNum" sz="quarter" idx="12"/>
          </p:nvPr>
        </p:nvSpPr>
        <p:spPr>
          <a:xfrm>
            <a:off x="405226" y="4767263"/>
            <a:ext cx="437322" cy="273844"/>
          </a:xfrm>
          <a:prstGeom prst="rect">
            <a:avLst/>
          </a:prstGeom>
        </p:spPr>
        <p:txBody>
          <a:bodyPr/>
          <a:lstStyle/>
          <a:p>
            <a:fld id="{6CC5391D-9986-D24D-B7A9-6DA3BE03CE6C}" type="slidenum">
              <a:rPr lang="en-US" smtClean="0"/>
              <a:t>‹#›</a:t>
            </a:fld>
            <a:endParaRPr lang="en-US"/>
          </a:p>
        </p:txBody>
      </p:sp>
      <p:pic>
        <p:nvPicPr>
          <p:cNvPr id="10" name="Graphic 12">
            <a:extLst>
              <a:ext uri="{FF2B5EF4-FFF2-40B4-BE49-F238E27FC236}">
                <a16:creationId xmlns:a16="http://schemas.microsoft.com/office/drawing/2014/main" id="{F772EF49-3C8E-4769-A559-0943035BE628}"/>
              </a:ext>
            </a:extLst>
          </p:cNvPr>
          <p:cNvPicPr>
            <a:picLocks noChangeAspect="1"/>
          </p:cNvPicPr>
          <p:nvPr userDrawn="1"/>
        </p:nvPicPr>
        <p:blipFill>
          <a:blip r:embed="rId6"/>
          <a:stretch>
            <a:fillRect/>
          </a:stretch>
        </p:blipFill>
        <p:spPr>
          <a:xfrm>
            <a:off x="8247085" y="4757002"/>
            <a:ext cx="611165" cy="158645"/>
          </a:xfrm>
          <a:prstGeom prst="rect">
            <a:avLst/>
          </a:prstGeom>
        </p:spPr>
      </p:pic>
    </p:spTree>
    <p:extLst>
      <p:ext uri="{BB962C8B-B14F-4D97-AF65-F5344CB8AC3E}">
        <p14:creationId xmlns:p14="http://schemas.microsoft.com/office/powerpoint/2010/main" val="1779490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EDBA80F-D5D8-4E04-B81A-FEDC0ADD0F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2718" y="-102394"/>
            <a:ext cx="9144000" cy="5143500"/>
          </a:xfrm>
          <a:prstGeom prst="rect">
            <a:avLst/>
          </a:prstGeom>
        </p:spPr>
      </p:pic>
      <p:pic>
        <p:nvPicPr>
          <p:cNvPr id="12" name="Graphic 11">
            <a:extLst>
              <a:ext uri="{FF2B5EF4-FFF2-40B4-BE49-F238E27FC236}">
                <a16:creationId xmlns:a16="http://schemas.microsoft.com/office/drawing/2014/main" id="{B2115F78-FBBF-4EDB-8199-116AFCBEC3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8DD62436-8AF4-9C4B-AA74-F77334F8B320}"/>
              </a:ext>
            </a:extLst>
          </p:cNvPr>
          <p:cNvSpPr>
            <a:spLocks noGrp="1"/>
          </p:cNvSpPr>
          <p:nvPr>
            <p:ph type="title" hasCustomPrompt="1"/>
          </p:nvPr>
        </p:nvSpPr>
        <p:spPr>
          <a:xfrm>
            <a:off x="372718" y="2213945"/>
            <a:ext cx="8438321" cy="797925"/>
          </a:xfrm>
          <a:prstGeom prst="rect">
            <a:avLst/>
          </a:prstGeom>
        </p:spPr>
        <p:txBody>
          <a:bodyPr anchor="ctr" anchorCtr="0">
            <a:normAutofit/>
          </a:bodyPr>
          <a:lstStyle>
            <a:lvl1pPr>
              <a:defRPr sz="3600">
                <a:solidFill>
                  <a:schemeClr val="bg1"/>
                </a:solidFill>
                <a:latin typeface="Archer Office" panose="02000000000000000000" pitchFamily="2" charset="0"/>
              </a:defRPr>
            </a:lvl1pPr>
          </a:lstStyle>
          <a:p>
            <a:r>
              <a:rPr lang="en-US"/>
              <a:t>Header</a:t>
            </a:r>
          </a:p>
        </p:txBody>
      </p:sp>
      <p:sp>
        <p:nvSpPr>
          <p:cNvPr id="3" name="Text Placeholder 2">
            <a:extLst>
              <a:ext uri="{FF2B5EF4-FFF2-40B4-BE49-F238E27FC236}">
                <a16:creationId xmlns:a16="http://schemas.microsoft.com/office/drawing/2014/main" id="{6E853275-9100-8249-AF0F-4F5BB786474D}"/>
              </a:ext>
            </a:extLst>
          </p:cNvPr>
          <p:cNvSpPr>
            <a:spLocks noGrp="1"/>
          </p:cNvSpPr>
          <p:nvPr>
            <p:ph type="body" idx="1" hasCustomPrompt="1"/>
          </p:nvPr>
        </p:nvSpPr>
        <p:spPr>
          <a:xfrm>
            <a:off x="372718" y="3496071"/>
            <a:ext cx="8438321" cy="892244"/>
          </a:xfrm>
          <a:prstGeom prst="rect">
            <a:avLst/>
          </a:prstGeom>
        </p:spPr>
        <p:txBody>
          <a:bodyPr anchor="ctr" anchorCtr="0">
            <a:normAutofit/>
          </a:bodyPr>
          <a:lstStyle>
            <a:lvl1pPr marL="0" indent="0">
              <a:buNone/>
              <a:defRPr sz="2400">
                <a:solidFill>
                  <a:schemeClr val="bg1"/>
                </a:solidFill>
                <a:latin typeface="Archer Office" panose="02000000000000000000"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Subtext</a:t>
            </a:r>
          </a:p>
        </p:txBody>
      </p:sp>
      <p:sp>
        <p:nvSpPr>
          <p:cNvPr id="6" name="Slide Number Placeholder 5">
            <a:extLst>
              <a:ext uri="{FF2B5EF4-FFF2-40B4-BE49-F238E27FC236}">
                <a16:creationId xmlns:a16="http://schemas.microsoft.com/office/drawing/2014/main" id="{4BB86063-BF40-1040-BC82-86130B81D680}"/>
              </a:ext>
            </a:extLst>
          </p:cNvPr>
          <p:cNvSpPr>
            <a:spLocks noGrp="1"/>
          </p:cNvSpPr>
          <p:nvPr>
            <p:ph type="sldNum" sz="quarter" idx="12"/>
          </p:nvPr>
        </p:nvSpPr>
        <p:spPr>
          <a:xfrm>
            <a:off x="405226" y="4767263"/>
            <a:ext cx="437322" cy="273844"/>
          </a:xfrm>
          <a:prstGeom prst="rect">
            <a:avLst/>
          </a:prstGeom>
        </p:spPr>
        <p:txBody>
          <a:bodyPr/>
          <a:lstStyle/>
          <a:p>
            <a:fld id="{6CC5391D-9986-D24D-B7A9-6DA3BE03CE6C}" type="slidenum">
              <a:rPr lang="en-US" smtClean="0"/>
              <a:t>‹#›</a:t>
            </a:fld>
            <a:endParaRPr lang="en-US"/>
          </a:p>
        </p:txBody>
      </p:sp>
      <p:pic>
        <p:nvPicPr>
          <p:cNvPr id="10" name="Graphic 12">
            <a:extLst>
              <a:ext uri="{FF2B5EF4-FFF2-40B4-BE49-F238E27FC236}">
                <a16:creationId xmlns:a16="http://schemas.microsoft.com/office/drawing/2014/main" id="{F772EF49-3C8E-4769-A559-0943035BE628}"/>
              </a:ext>
            </a:extLst>
          </p:cNvPr>
          <p:cNvPicPr>
            <a:picLocks noChangeAspect="1"/>
          </p:cNvPicPr>
          <p:nvPr userDrawn="1"/>
        </p:nvPicPr>
        <p:blipFill>
          <a:blip r:embed="rId6"/>
          <a:stretch>
            <a:fillRect/>
          </a:stretch>
        </p:blipFill>
        <p:spPr>
          <a:xfrm>
            <a:off x="8247085" y="4757002"/>
            <a:ext cx="611165" cy="158645"/>
          </a:xfrm>
          <a:prstGeom prst="rect">
            <a:avLst/>
          </a:prstGeom>
        </p:spPr>
      </p:pic>
    </p:spTree>
    <p:extLst>
      <p:ext uri="{BB962C8B-B14F-4D97-AF65-F5344CB8AC3E}">
        <p14:creationId xmlns:p14="http://schemas.microsoft.com/office/powerpoint/2010/main" val="1082743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5737014-627E-480A-8840-24CA13F6D784}"/>
              </a:ext>
            </a:extLst>
          </p:cNvPr>
          <p:cNvSpPr txBox="1">
            <a:spLocks/>
          </p:cNvSpPr>
          <p:nvPr userDrawn="1"/>
        </p:nvSpPr>
        <p:spPr>
          <a:xfrm>
            <a:off x="372718" y="273844"/>
            <a:ext cx="5342282" cy="657950"/>
          </a:xfrm>
          <a:prstGeom prst="rect">
            <a:avLst/>
          </a:prstGeom>
          <a:ln>
            <a:solidFill>
              <a:schemeClr val="bg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3600" kern="1200">
                <a:solidFill>
                  <a:srgbClr val="959C9D"/>
                </a:solidFill>
                <a:latin typeface="Archer Book" panose="02000000000000000000" pitchFamily="50" charset="0"/>
                <a:ea typeface="+mj-ea"/>
                <a:cs typeface="+mj-cs"/>
              </a:defRPr>
            </a:lvl1pPr>
          </a:lstStyle>
          <a:p>
            <a:endParaRPr lang="en-US" sz="2700">
              <a:solidFill>
                <a:schemeClr val="accent2"/>
              </a:solidFill>
              <a:latin typeface="Archer Office" panose="02000000000000000000" pitchFamily="2" charset="0"/>
            </a:endParaRPr>
          </a:p>
        </p:txBody>
      </p:sp>
      <p:sp>
        <p:nvSpPr>
          <p:cNvPr id="11" name="Slide Number Placeholder 5">
            <a:extLst>
              <a:ext uri="{FF2B5EF4-FFF2-40B4-BE49-F238E27FC236}">
                <a16:creationId xmlns:a16="http://schemas.microsoft.com/office/drawing/2014/main" id="{BF72EED5-A85C-45F3-888D-1A33831CC43E}"/>
              </a:ext>
            </a:extLst>
          </p:cNvPr>
          <p:cNvSpPr>
            <a:spLocks noGrp="1"/>
          </p:cNvSpPr>
          <p:nvPr>
            <p:ph type="sldNum" sz="quarter" idx="12"/>
          </p:nvPr>
        </p:nvSpPr>
        <p:spPr>
          <a:xfrm>
            <a:off x="8844547" y="4817794"/>
            <a:ext cx="275810" cy="273844"/>
          </a:xfrm>
          <a:prstGeom prst="rect">
            <a:avLst/>
          </a:prstGeom>
        </p:spPr>
        <p:txBody>
          <a:bodyPr/>
          <a:lstStyle/>
          <a:p>
            <a:fld id="{6CC5391D-9986-D24D-B7A9-6DA3BE03CE6C}" type="slidenum">
              <a:rPr lang="en-US" smtClean="0"/>
              <a:t>‹#›</a:t>
            </a:fld>
            <a:endParaRPr lang="en-US"/>
          </a:p>
        </p:txBody>
      </p:sp>
      <p:sp>
        <p:nvSpPr>
          <p:cNvPr id="15" name="Content Placeholder 2">
            <a:extLst>
              <a:ext uri="{FF2B5EF4-FFF2-40B4-BE49-F238E27FC236}">
                <a16:creationId xmlns:a16="http://schemas.microsoft.com/office/drawing/2014/main" id="{179618FD-B90E-4AEE-AD23-22A87655419A}"/>
              </a:ext>
            </a:extLst>
          </p:cNvPr>
          <p:cNvSpPr>
            <a:spLocks noGrp="1"/>
          </p:cNvSpPr>
          <p:nvPr>
            <p:ph idx="13" hasCustomPrompt="1"/>
          </p:nvPr>
        </p:nvSpPr>
        <p:spPr>
          <a:xfrm>
            <a:off x="332962" y="1133062"/>
            <a:ext cx="4142132" cy="3499661"/>
          </a:xfrm>
          <a:prstGeom prst="rect">
            <a:avLst/>
          </a:prstGeom>
        </p:spPr>
        <p:txBody>
          <a:bodyPr>
            <a:noAutofit/>
          </a:bodyPr>
          <a:lstStyle>
            <a:lvl1pPr marL="265510" indent="-265510" algn="l" defTabSz="685800" rtl="0" eaLnBrk="1" latinLnBrk="0" hangingPunct="1">
              <a:lnSpc>
                <a:spcPct val="90000"/>
              </a:lnSpc>
              <a:buClr>
                <a:schemeClr val="accent2"/>
              </a:buClr>
              <a:buFont typeface="Wingdings" panose="05000000000000000000" pitchFamily="2" charset="2"/>
              <a:buChar char="n"/>
              <a:defRPr lang="en-US" sz="1500" kern="1200" dirty="0">
                <a:solidFill>
                  <a:schemeClr val="tx2"/>
                </a:solidFill>
                <a:latin typeface="+mn-lt"/>
                <a:ea typeface="+mn-ea"/>
                <a:cs typeface="+mn-cs"/>
              </a:defRPr>
            </a:lvl1pPr>
            <a:lvl2pPr marL="539354" indent="-203597" algn="l" defTabSz="685800" rtl="0" eaLnBrk="1" latinLnBrk="0" hangingPunct="1">
              <a:lnSpc>
                <a:spcPct val="90000"/>
              </a:lnSpc>
              <a:buClr>
                <a:schemeClr val="accent2"/>
              </a:buClr>
              <a:buFont typeface="Calibri" panose="020F0502020204030204" pitchFamily="34" charset="0"/>
              <a:buChar char="̶"/>
              <a:defRPr lang="en-US" sz="1350" kern="1200" dirty="0" smtClean="0">
                <a:solidFill>
                  <a:schemeClr val="tx2"/>
                </a:solidFill>
                <a:latin typeface="+mn-lt"/>
                <a:ea typeface="+mn-ea"/>
                <a:cs typeface="+mn-cs"/>
              </a:defRPr>
            </a:lvl2pPr>
            <a:lvl3pPr marL="738188" indent="-269081">
              <a:defRPr/>
            </a:lvl3pPr>
            <a:lvl4pPr marL="740569" indent="-201216" algn="l" defTabSz="685800" rtl="0" eaLnBrk="1" latinLnBrk="0" hangingPunct="1">
              <a:lnSpc>
                <a:spcPct val="90000"/>
              </a:lnSpc>
              <a:buClr>
                <a:schemeClr val="accent2"/>
              </a:buClr>
              <a:defRPr lang="en-US" sz="1200" kern="1200" dirty="0" smtClean="0">
                <a:solidFill>
                  <a:schemeClr val="tx2"/>
                </a:solidFill>
                <a:latin typeface="+mn-lt"/>
                <a:ea typeface="+mn-ea"/>
                <a:cs typeface="+mn-cs"/>
              </a:defRPr>
            </a:lvl4pPr>
          </a:lstStyle>
          <a:p>
            <a:pPr lvl="0"/>
            <a:r>
              <a:rPr lang="en-US"/>
              <a:t>Click to edit Master text styles</a:t>
            </a:r>
          </a:p>
          <a:p>
            <a:pPr lvl="1"/>
            <a:r>
              <a:rPr lang="en-US"/>
              <a:t>Second level</a:t>
            </a:r>
          </a:p>
          <a:p>
            <a:pPr lvl="3"/>
            <a:r>
              <a:rPr lang="en-US"/>
              <a:t>Third level</a:t>
            </a:r>
          </a:p>
        </p:txBody>
      </p:sp>
      <p:sp>
        <p:nvSpPr>
          <p:cNvPr id="16" name="Content Placeholder 2">
            <a:extLst>
              <a:ext uri="{FF2B5EF4-FFF2-40B4-BE49-F238E27FC236}">
                <a16:creationId xmlns:a16="http://schemas.microsoft.com/office/drawing/2014/main" id="{7F6D6DCA-3BD3-4930-A9A5-5C3858F13EC1}"/>
              </a:ext>
            </a:extLst>
          </p:cNvPr>
          <p:cNvSpPr>
            <a:spLocks noGrp="1"/>
          </p:cNvSpPr>
          <p:nvPr>
            <p:ph idx="14" hasCustomPrompt="1"/>
          </p:nvPr>
        </p:nvSpPr>
        <p:spPr>
          <a:xfrm>
            <a:off x="4674716" y="1150455"/>
            <a:ext cx="4142132" cy="3499661"/>
          </a:xfrm>
          <a:prstGeom prst="rect">
            <a:avLst/>
          </a:prstGeom>
        </p:spPr>
        <p:txBody>
          <a:bodyPr>
            <a:noAutofit/>
          </a:bodyPr>
          <a:lstStyle>
            <a:lvl1pPr marL="270272" indent="-270272" algn="l" defTabSz="685800" rtl="0" eaLnBrk="1" latinLnBrk="0" hangingPunct="1">
              <a:lnSpc>
                <a:spcPct val="90000"/>
              </a:lnSpc>
              <a:buClr>
                <a:schemeClr val="accent2"/>
              </a:buClr>
              <a:buFont typeface="Wingdings" panose="05000000000000000000" pitchFamily="2" charset="2"/>
              <a:buChar char="n"/>
              <a:defRPr lang="en-US" sz="1500" kern="1200" dirty="0">
                <a:solidFill>
                  <a:schemeClr val="tx2"/>
                </a:solidFill>
                <a:latin typeface="+mn-lt"/>
                <a:ea typeface="+mn-ea"/>
                <a:cs typeface="+mn-cs"/>
              </a:defRPr>
            </a:lvl1pPr>
            <a:lvl2pPr marL="539354" indent="-203597" algn="l" defTabSz="685800" rtl="0" eaLnBrk="1" latinLnBrk="0" hangingPunct="1">
              <a:lnSpc>
                <a:spcPct val="90000"/>
              </a:lnSpc>
              <a:buClr>
                <a:schemeClr val="accent2"/>
              </a:buClr>
              <a:buFont typeface="Calibri" panose="020F0502020204030204" pitchFamily="34" charset="0"/>
              <a:buChar char="̶"/>
              <a:defRPr lang="en-US" sz="1350" kern="1200" dirty="0" smtClean="0">
                <a:solidFill>
                  <a:schemeClr val="tx2"/>
                </a:solidFill>
                <a:latin typeface="+mn-lt"/>
                <a:ea typeface="+mn-ea"/>
                <a:cs typeface="+mn-cs"/>
              </a:defRPr>
            </a:lvl2pPr>
            <a:lvl3pPr marL="738188" indent="-269081">
              <a:defRPr/>
            </a:lvl3pPr>
            <a:lvl4pPr marL="740569" indent="-201216" algn="l" defTabSz="685800" rtl="0" eaLnBrk="1" latinLnBrk="0" hangingPunct="1">
              <a:lnSpc>
                <a:spcPct val="90000"/>
              </a:lnSpc>
              <a:buClr>
                <a:schemeClr val="accent2"/>
              </a:buClr>
              <a:defRPr lang="en-US" sz="1200" kern="1200" dirty="0" smtClean="0">
                <a:solidFill>
                  <a:schemeClr val="tx2"/>
                </a:solidFill>
                <a:latin typeface="+mn-lt"/>
                <a:ea typeface="+mn-ea"/>
                <a:cs typeface="+mn-cs"/>
              </a:defRPr>
            </a:lvl4pPr>
          </a:lstStyle>
          <a:p>
            <a:pPr lvl="0"/>
            <a:r>
              <a:rPr lang="en-US"/>
              <a:t>Click to edit Master text styles</a:t>
            </a:r>
          </a:p>
          <a:p>
            <a:pPr lvl="1"/>
            <a:r>
              <a:rPr lang="en-US"/>
              <a:t>Second level</a:t>
            </a:r>
          </a:p>
          <a:p>
            <a:pPr lvl="3"/>
            <a:r>
              <a:rPr lang="en-US"/>
              <a:t>Third level</a:t>
            </a:r>
          </a:p>
        </p:txBody>
      </p:sp>
      <p:sp>
        <p:nvSpPr>
          <p:cNvPr id="2" name="Title 1">
            <a:extLst>
              <a:ext uri="{FF2B5EF4-FFF2-40B4-BE49-F238E27FC236}">
                <a16:creationId xmlns:a16="http://schemas.microsoft.com/office/drawing/2014/main" id="{F5123EEC-0036-47E1-B743-4CB55B99DD50}"/>
              </a:ext>
            </a:extLst>
          </p:cNvPr>
          <p:cNvSpPr>
            <a:spLocks noGrp="1"/>
          </p:cNvSpPr>
          <p:nvPr>
            <p:ph type="title"/>
          </p:nvPr>
        </p:nvSpPr>
        <p:spPr>
          <a:xfrm>
            <a:off x="332961" y="193389"/>
            <a:ext cx="8483887" cy="753314"/>
          </a:xfrm>
        </p:spPr>
        <p:txBody>
          <a:bodyPr/>
          <a:lstStyle/>
          <a:p>
            <a:r>
              <a:rPr lang="en-US"/>
              <a:t>Click to edit Master title style</a:t>
            </a:r>
            <a:endParaRPr lang="en-GB"/>
          </a:p>
        </p:txBody>
      </p:sp>
    </p:spTree>
    <p:extLst>
      <p:ext uri="{BB962C8B-B14F-4D97-AF65-F5344CB8AC3E}">
        <p14:creationId xmlns:p14="http://schemas.microsoft.com/office/powerpoint/2010/main" val="3600660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BDB46A-A277-415E-910A-06F04922B830}"/>
              </a:ext>
            </a:extLst>
          </p:cNvPr>
          <p:cNvSpPr>
            <a:spLocks noGrp="1"/>
          </p:cNvSpPr>
          <p:nvPr>
            <p:ph type="title"/>
          </p:nvPr>
        </p:nvSpPr>
        <p:spPr>
          <a:xfrm>
            <a:off x="330057" y="193389"/>
            <a:ext cx="8483887" cy="753314"/>
          </a:xfrm>
        </p:spPr>
        <p:txBody>
          <a:bodyPr/>
          <a:lstStyle/>
          <a:p>
            <a:r>
              <a:rPr lang="en-US"/>
              <a:t>Click to edit Master title style</a:t>
            </a:r>
            <a:endParaRPr lang="en-GB"/>
          </a:p>
        </p:txBody>
      </p:sp>
      <p:sp>
        <p:nvSpPr>
          <p:cNvPr id="5" name="Content Placeholder 2">
            <a:extLst>
              <a:ext uri="{FF2B5EF4-FFF2-40B4-BE49-F238E27FC236}">
                <a16:creationId xmlns:a16="http://schemas.microsoft.com/office/drawing/2014/main" id="{43D0EB61-8C1B-4E17-82DA-C93D29C0F384}"/>
              </a:ext>
            </a:extLst>
          </p:cNvPr>
          <p:cNvSpPr>
            <a:spLocks noGrp="1"/>
          </p:cNvSpPr>
          <p:nvPr>
            <p:ph idx="13" hasCustomPrompt="1"/>
          </p:nvPr>
        </p:nvSpPr>
        <p:spPr>
          <a:xfrm>
            <a:off x="332961" y="1133062"/>
            <a:ext cx="8480982" cy="3499661"/>
          </a:xfrm>
          <a:prstGeom prst="rect">
            <a:avLst/>
          </a:prstGeom>
        </p:spPr>
        <p:txBody>
          <a:bodyPr>
            <a:noAutofit/>
          </a:bodyPr>
          <a:lstStyle>
            <a:lvl1pPr marL="265510" indent="-265510" algn="l" defTabSz="685800" rtl="0" eaLnBrk="1" latinLnBrk="0" hangingPunct="1">
              <a:lnSpc>
                <a:spcPct val="90000"/>
              </a:lnSpc>
              <a:buClr>
                <a:schemeClr val="accent2"/>
              </a:buClr>
              <a:buFont typeface="Wingdings" panose="05000000000000000000" pitchFamily="2" charset="2"/>
              <a:buChar char="n"/>
              <a:defRPr lang="en-US" sz="1500" kern="1200" dirty="0">
                <a:solidFill>
                  <a:schemeClr val="tx2"/>
                </a:solidFill>
                <a:latin typeface="+mn-lt"/>
                <a:ea typeface="+mn-ea"/>
                <a:cs typeface="+mn-cs"/>
              </a:defRPr>
            </a:lvl1pPr>
            <a:lvl2pPr marL="539354" indent="-203597" algn="l" defTabSz="685800" rtl="0" eaLnBrk="1" latinLnBrk="0" hangingPunct="1">
              <a:lnSpc>
                <a:spcPct val="90000"/>
              </a:lnSpc>
              <a:buClr>
                <a:schemeClr val="accent2"/>
              </a:buClr>
              <a:buFont typeface="Calibri" panose="020F0502020204030204" pitchFamily="34" charset="0"/>
              <a:buChar char="̶"/>
              <a:defRPr lang="en-US" sz="1350" kern="1200" dirty="0" smtClean="0">
                <a:solidFill>
                  <a:schemeClr val="tx2"/>
                </a:solidFill>
                <a:latin typeface="+mn-lt"/>
                <a:ea typeface="+mn-ea"/>
                <a:cs typeface="+mn-cs"/>
              </a:defRPr>
            </a:lvl2pPr>
            <a:lvl3pPr marL="738188" indent="-269081">
              <a:defRPr/>
            </a:lvl3pPr>
            <a:lvl4pPr marL="740569" indent="-201216" algn="l" defTabSz="685800" rtl="0" eaLnBrk="1" latinLnBrk="0" hangingPunct="1">
              <a:lnSpc>
                <a:spcPct val="90000"/>
              </a:lnSpc>
              <a:buClr>
                <a:schemeClr val="accent2"/>
              </a:buClr>
              <a:defRPr lang="en-US" sz="1200" kern="1200" dirty="0" smtClean="0">
                <a:solidFill>
                  <a:schemeClr val="tx2"/>
                </a:solidFill>
                <a:latin typeface="+mn-lt"/>
                <a:ea typeface="+mn-ea"/>
                <a:cs typeface="+mn-cs"/>
              </a:defRPr>
            </a:lvl4pPr>
          </a:lstStyle>
          <a:p>
            <a:pPr lvl="0"/>
            <a:r>
              <a:rPr lang="en-US"/>
              <a:t>Click to edit Master text styles</a:t>
            </a:r>
          </a:p>
          <a:p>
            <a:pPr lvl="1"/>
            <a:r>
              <a:rPr lang="en-US"/>
              <a:t>Second level</a:t>
            </a:r>
          </a:p>
          <a:p>
            <a:pPr lvl="3"/>
            <a:r>
              <a:rPr lang="en-US"/>
              <a:t>Third level</a:t>
            </a:r>
          </a:p>
        </p:txBody>
      </p:sp>
      <p:sp>
        <p:nvSpPr>
          <p:cNvPr id="6" name="Slide Number Placeholder 5">
            <a:extLst>
              <a:ext uri="{FF2B5EF4-FFF2-40B4-BE49-F238E27FC236}">
                <a16:creationId xmlns:a16="http://schemas.microsoft.com/office/drawing/2014/main" id="{713E79C3-D1B4-4270-A8E5-77137D58E49D}"/>
              </a:ext>
            </a:extLst>
          </p:cNvPr>
          <p:cNvSpPr>
            <a:spLocks noGrp="1"/>
          </p:cNvSpPr>
          <p:nvPr>
            <p:ph type="sldNum" sz="quarter" idx="12"/>
          </p:nvPr>
        </p:nvSpPr>
        <p:spPr>
          <a:xfrm>
            <a:off x="8844547" y="4817794"/>
            <a:ext cx="275810" cy="273844"/>
          </a:xfrm>
          <a:prstGeom prst="rect">
            <a:avLst/>
          </a:prstGeom>
        </p:spPr>
        <p:txBody>
          <a:bodyPr/>
          <a:lstStyle/>
          <a:p>
            <a:fld id="{6CC5391D-9986-D24D-B7A9-6DA3BE03CE6C}" type="slidenum">
              <a:rPr lang="en-US" smtClean="0"/>
              <a:t>‹#›</a:t>
            </a:fld>
            <a:endParaRPr lang="en-US"/>
          </a:p>
        </p:txBody>
      </p:sp>
    </p:spTree>
    <p:extLst>
      <p:ext uri="{BB962C8B-B14F-4D97-AF65-F5344CB8AC3E}">
        <p14:creationId xmlns:p14="http://schemas.microsoft.com/office/powerpoint/2010/main" val="42185019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section">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994186C-2FD5-4C60-98B2-8E75DF6AEE5C}"/>
              </a:ext>
            </a:extLst>
          </p:cNvPr>
          <p:cNvSpPr>
            <a:spLocks noGrp="1"/>
          </p:cNvSpPr>
          <p:nvPr>
            <p:ph type="pic" sz="quarter" idx="15"/>
          </p:nvPr>
        </p:nvSpPr>
        <p:spPr>
          <a:xfrm>
            <a:off x="0" y="1"/>
            <a:ext cx="9144000" cy="4019549"/>
          </a:xfrm>
        </p:spPr>
        <p:txBody>
          <a:bodyPr/>
          <a:lstStyle/>
          <a:p>
            <a:r>
              <a:rPr lang="en-US"/>
              <a:t>Click icon to add picture</a:t>
            </a:r>
            <a:endParaRPr lang="en-GB"/>
          </a:p>
        </p:txBody>
      </p:sp>
      <p:sp>
        <p:nvSpPr>
          <p:cNvPr id="3" name="Rectangle 2">
            <a:extLst>
              <a:ext uri="{FF2B5EF4-FFF2-40B4-BE49-F238E27FC236}">
                <a16:creationId xmlns:a16="http://schemas.microsoft.com/office/drawing/2014/main" id="{2BBBB8CC-E74F-48E4-A115-6AE3E7368463}"/>
              </a:ext>
            </a:extLst>
          </p:cNvPr>
          <p:cNvSpPr/>
          <p:nvPr userDrawn="1"/>
        </p:nvSpPr>
        <p:spPr>
          <a:xfrm>
            <a:off x="0" y="4019550"/>
            <a:ext cx="9144000" cy="1123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Slide Number Placeholder 5">
            <a:extLst>
              <a:ext uri="{FF2B5EF4-FFF2-40B4-BE49-F238E27FC236}">
                <a16:creationId xmlns:a16="http://schemas.microsoft.com/office/drawing/2014/main" id="{6A76D531-4343-4F78-86D1-3367661FEF93}"/>
              </a:ext>
            </a:extLst>
          </p:cNvPr>
          <p:cNvSpPr>
            <a:spLocks noGrp="1"/>
          </p:cNvSpPr>
          <p:nvPr>
            <p:ph type="sldNum" sz="quarter" idx="12"/>
          </p:nvPr>
        </p:nvSpPr>
        <p:spPr>
          <a:xfrm>
            <a:off x="372718" y="4767263"/>
            <a:ext cx="275810" cy="273844"/>
          </a:xfrm>
          <a:prstGeom prst="rect">
            <a:avLst/>
          </a:prstGeom>
        </p:spPr>
        <p:txBody>
          <a:bodyPr/>
          <a:lstStyle/>
          <a:p>
            <a:fld id="{6CC5391D-9986-D24D-B7A9-6DA3BE03CE6C}" type="slidenum">
              <a:rPr lang="en-US" smtClean="0"/>
              <a:t>‹#›</a:t>
            </a:fld>
            <a:endParaRPr lang="en-US"/>
          </a:p>
        </p:txBody>
      </p:sp>
      <p:sp>
        <p:nvSpPr>
          <p:cNvPr id="2" name="Title 1">
            <a:extLst>
              <a:ext uri="{FF2B5EF4-FFF2-40B4-BE49-F238E27FC236}">
                <a16:creationId xmlns:a16="http://schemas.microsoft.com/office/drawing/2014/main" id="{083C3EFC-3008-487C-B526-6945FA43E953}"/>
              </a:ext>
            </a:extLst>
          </p:cNvPr>
          <p:cNvSpPr>
            <a:spLocks noGrp="1"/>
          </p:cNvSpPr>
          <p:nvPr>
            <p:ph type="title"/>
          </p:nvPr>
        </p:nvSpPr>
        <p:spPr>
          <a:xfrm>
            <a:off x="372718" y="4195760"/>
            <a:ext cx="7694957" cy="771526"/>
          </a:xfrm>
        </p:spPr>
        <p:txBody>
          <a:bodyPr>
            <a:normAutofit/>
          </a:bodyPr>
          <a:lstStyle>
            <a:lvl1pPr>
              <a:defRPr sz="2400">
                <a:solidFill>
                  <a:schemeClr val="bg1"/>
                </a:solidFill>
                <a:latin typeface="Archer Office" panose="02000000000000000000" pitchFamily="2" charset="0"/>
              </a:defRPr>
            </a:lvl1pPr>
          </a:lstStyle>
          <a:p>
            <a:r>
              <a:rPr lang="en-US"/>
              <a:t>Click to edit Master title style</a:t>
            </a:r>
            <a:endParaRPr lang="en-GB"/>
          </a:p>
        </p:txBody>
      </p:sp>
      <p:pic>
        <p:nvPicPr>
          <p:cNvPr id="8" name="Graphic 12">
            <a:extLst>
              <a:ext uri="{FF2B5EF4-FFF2-40B4-BE49-F238E27FC236}">
                <a16:creationId xmlns:a16="http://schemas.microsoft.com/office/drawing/2014/main" id="{F1B612C9-7063-4FED-B7F1-E08B4CA0426F}"/>
              </a:ext>
            </a:extLst>
          </p:cNvPr>
          <p:cNvPicPr>
            <a:picLocks noChangeAspect="1"/>
          </p:cNvPicPr>
          <p:nvPr userDrawn="1"/>
        </p:nvPicPr>
        <p:blipFill>
          <a:blip r:embed="rId2"/>
          <a:stretch>
            <a:fillRect/>
          </a:stretch>
        </p:blipFill>
        <p:spPr>
          <a:xfrm>
            <a:off x="8247085" y="4757002"/>
            <a:ext cx="611165" cy="158645"/>
          </a:xfrm>
          <a:prstGeom prst="rect">
            <a:avLst/>
          </a:prstGeom>
        </p:spPr>
      </p:pic>
    </p:spTree>
    <p:extLst>
      <p:ext uri="{BB962C8B-B14F-4D97-AF65-F5344CB8AC3E}">
        <p14:creationId xmlns:p14="http://schemas.microsoft.com/office/powerpoint/2010/main" val="3212176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section">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994186C-2FD5-4C60-98B2-8E75DF6AEE5C}"/>
              </a:ext>
            </a:extLst>
          </p:cNvPr>
          <p:cNvSpPr>
            <a:spLocks noGrp="1"/>
          </p:cNvSpPr>
          <p:nvPr>
            <p:ph type="pic" sz="quarter" idx="15"/>
          </p:nvPr>
        </p:nvSpPr>
        <p:spPr>
          <a:xfrm>
            <a:off x="3914775" y="1"/>
            <a:ext cx="5229225" cy="5143499"/>
          </a:xfrm>
        </p:spPr>
        <p:txBody>
          <a:bodyPr/>
          <a:lstStyle/>
          <a:p>
            <a:r>
              <a:rPr lang="en-US"/>
              <a:t>Click icon to add picture</a:t>
            </a:r>
            <a:endParaRPr lang="en-GB"/>
          </a:p>
        </p:txBody>
      </p:sp>
      <p:sp>
        <p:nvSpPr>
          <p:cNvPr id="3" name="Rectangle 2">
            <a:extLst>
              <a:ext uri="{FF2B5EF4-FFF2-40B4-BE49-F238E27FC236}">
                <a16:creationId xmlns:a16="http://schemas.microsoft.com/office/drawing/2014/main" id="{2BBBB8CC-E74F-48E4-A115-6AE3E7368463}"/>
              </a:ext>
            </a:extLst>
          </p:cNvPr>
          <p:cNvSpPr/>
          <p:nvPr userDrawn="1"/>
        </p:nvSpPr>
        <p:spPr>
          <a:xfrm>
            <a:off x="0" y="0"/>
            <a:ext cx="3914775"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Slide Number Placeholder 5">
            <a:extLst>
              <a:ext uri="{FF2B5EF4-FFF2-40B4-BE49-F238E27FC236}">
                <a16:creationId xmlns:a16="http://schemas.microsoft.com/office/drawing/2014/main" id="{6A76D531-4343-4F78-86D1-3367661FEF93}"/>
              </a:ext>
            </a:extLst>
          </p:cNvPr>
          <p:cNvSpPr>
            <a:spLocks noGrp="1"/>
          </p:cNvSpPr>
          <p:nvPr>
            <p:ph type="sldNum" sz="quarter" idx="12"/>
          </p:nvPr>
        </p:nvSpPr>
        <p:spPr>
          <a:xfrm>
            <a:off x="372718" y="4767263"/>
            <a:ext cx="275810" cy="273844"/>
          </a:xfrm>
          <a:prstGeom prst="rect">
            <a:avLst/>
          </a:prstGeom>
        </p:spPr>
        <p:txBody>
          <a:bodyPr/>
          <a:lstStyle/>
          <a:p>
            <a:fld id="{6CC5391D-9986-D24D-B7A9-6DA3BE03CE6C}" type="slidenum">
              <a:rPr lang="en-US" smtClean="0"/>
              <a:t>‹#›</a:t>
            </a:fld>
            <a:endParaRPr lang="en-US"/>
          </a:p>
        </p:txBody>
      </p:sp>
      <p:sp>
        <p:nvSpPr>
          <p:cNvPr id="2" name="Title 1">
            <a:extLst>
              <a:ext uri="{FF2B5EF4-FFF2-40B4-BE49-F238E27FC236}">
                <a16:creationId xmlns:a16="http://schemas.microsoft.com/office/drawing/2014/main" id="{083C3EFC-3008-487C-B526-6945FA43E953}"/>
              </a:ext>
            </a:extLst>
          </p:cNvPr>
          <p:cNvSpPr>
            <a:spLocks noGrp="1"/>
          </p:cNvSpPr>
          <p:nvPr>
            <p:ph type="title"/>
          </p:nvPr>
        </p:nvSpPr>
        <p:spPr>
          <a:xfrm>
            <a:off x="348491" y="1916908"/>
            <a:ext cx="2980497" cy="1309685"/>
          </a:xfrm>
        </p:spPr>
        <p:txBody>
          <a:bodyPr>
            <a:normAutofit/>
          </a:bodyPr>
          <a:lstStyle>
            <a:lvl1pPr>
              <a:defRPr sz="2400">
                <a:solidFill>
                  <a:schemeClr val="bg1"/>
                </a:solidFill>
                <a:latin typeface="Archer Office" panose="02000000000000000000" pitchFamily="2" charset="0"/>
              </a:defRPr>
            </a:lvl1pPr>
          </a:lstStyle>
          <a:p>
            <a:r>
              <a:rPr lang="en-US"/>
              <a:t>Click to edit Master title style</a:t>
            </a:r>
            <a:endParaRPr lang="en-GB"/>
          </a:p>
        </p:txBody>
      </p:sp>
      <p:pic>
        <p:nvPicPr>
          <p:cNvPr id="8" name="Graphic 12">
            <a:extLst>
              <a:ext uri="{FF2B5EF4-FFF2-40B4-BE49-F238E27FC236}">
                <a16:creationId xmlns:a16="http://schemas.microsoft.com/office/drawing/2014/main" id="{F1B612C9-7063-4FED-B7F1-E08B4CA0426F}"/>
              </a:ext>
            </a:extLst>
          </p:cNvPr>
          <p:cNvPicPr>
            <a:picLocks noChangeAspect="1"/>
          </p:cNvPicPr>
          <p:nvPr userDrawn="1"/>
        </p:nvPicPr>
        <p:blipFill>
          <a:blip r:embed="rId2"/>
          <a:stretch>
            <a:fillRect/>
          </a:stretch>
        </p:blipFill>
        <p:spPr>
          <a:xfrm>
            <a:off x="8247085" y="4757002"/>
            <a:ext cx="611165" cy="158645"/>
          </a:xfrm>
          <a:prstGeom prst="rect">
            <a:avLst/>
          </a:prstGeom>
        </p:spPr>
      </p:pic>
    </p:spTree>
    <p:extLst>
      <p:ext uri="{BB962C8B-B14F-4D97-AF65-F5344CB8AC3E}">
        <p14:creationId xmlns:p14="http://schemas.microsoft.com/office/powerpoint/2010/main" val="30227093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p:bg>
      <p:bgPr>
        <a:solidFill>
          <a:srgbClr val="959C9D"/>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A76D531-4343-4F78-86D1-3367661FEF93}"/>
              </a:ext>
            </a:extLst>
          </p:cNvPr>
          <p:cNvSpPr>
            <a:spLocks noGrp="1"/>
          </p:cNvSpPr>
          <p:nvPr>
            <p:ph type="sldNum" sz="quarter" idx="12"/>
          </p:nvPr>
        </p:nvSpPr>
        <p:spPr>
          <a:xfrm>
            <a:off x="372718" y="4767263"/>
            <a:ext cx="275810" cy="273844"/>
          </a:xfrm>
          <a:prstGeom prst="rect">
            <a:avLst/>
          </a:prstGeom>
        </p:spPr>
        <p:txBody>
          <a:bodyPr/>
          <a:lstStyle/>
          <a:p>
            <a:fld id="{6CC5391D-9986-D24D-B7A9-6DA3BE03CE6C}" type="slidenum">
              <a:rPr lang="en-US" smtClean="0"/>
              <a:t>‹#›</a:t>
            </a:fld>
            <a:endParaRPr lang="en-US"/>
          </a:p>
        </p:txBody>
      </p:sp>
      <p:pic>
        <p:nvPicPr>
          <p:cNvPr id="10" name="Graphic 9">
            <a:extLst>
              <a:ext uri="{FF2B5EF4-FFF2-40B4-BE49-F238E27FC236}">
                <a16:creationId xmlns:a16="http://schemas.microsoft.com/office/drawing/2014/main" id="{7DA7E5FF-4B81-433C-8713-522E303CC05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50000" b="5980"/>
          <a:stretch/>
        </p:blipFill>
        <p:spPr>
          <a:xfrm>
            <a:off x="5289631" y="616348"/>
            <a:ext cx="3854369" cy="4076894"/>
          </a:xfrm>
          <a:prstGeom prst="rect">
            <a:avLst/>
          </a:prstGeom>
        </p:spPr>
      </p:pic>
      <p:sp>
        <p:nvSpPr>
          <p:cNvPr id="2" name="Title 1">
            <a:extLst>
              <a:ext uri="{FF2B5EF4-FFF2-40B4-BE49-F238E27FC236}">
                <a16:creationId xmlns:a16="http://schemas.microsoft.com/office/drawing/2014/main" id="{083C3EFC-3008-487C-B526-6945FA43E953}"/>
              </a:ext>
            </a:extLst>
          </p:cNvPr>
          <p:cNvSpPr>
            <a:spLocks noGrp="1"/>
          </p:cNvSpPr>
          <p:nvPr>
            <p:ph type="title"/>
          </p:nvPr>
        </p:nvSpPr>
        <p:spPr>
          <a:xfrm>
            <a:off x="350976" y="2318364"/>
            <a:ext cx="4802049" cy="672859"/>
          </a:xfrm>
        </p:spPr>
        <p:txBody>
          <a:bodyPr>
            <a:normAutofit/>
          </a:bodyPr>
          <a:lstStyle>
            <a:lvl1pPr>
              <a:defRPr sz="2400">
                <a:solidFill>
                  <a:schemeClr val="bg1"/>
                </a:solidFill>
                <a:latin typeface="Archer Office" panose="02000000000000000000" pitchFamily="2" charset="0"/>
              </a:defRPr>
            </a:lvl1pPr>
          </a:lstStyle>
          <a:p>
            <a:r>
              <a:rPr lang="en-US"/>
              <a:t>Click to edit Master title style</a:t>
            </a:r>
            <a:endParaRPr lang="en-GB"/>
          </a:p>
        </p:txBody>
      </p:sp>
      <p:pic>
        <p:nvPicPr>
          <p:cNvPr id="7" name="Graphic 12">
            <a:extLst>
              <a:ext uri="{FF2B5EF4-FFF2-40B4-BE49-F238E27FC236}">
                <a16:creationId xmlns:a16="http://schemas.microsoft.com/office/drawing/2014/main" id="{C110023A-5E73-4222-B748-E7DF09A2D276}"/>
              </a:ext>
            </a:extLst>
          </p:cNvPr>
          <p:cNvPicPr>
            <a:picLocks noChangeAspect="1"/>
          </p:cNvPicPr>
          <p:nvPr userDrawn="1"/>
        </p:nvPicPr>
        <p:blipFill>
          <a:blip r:embed="rId4"/>
          <a:stretch>
            <a:fillRect/>
          </a:stretch>
        </p:blipFill>
        <p:spPr>
          <a:xfrm>
            <a:off x="8247085" y="4757002"/>
            <a:ext cx="611165" cy="158645"/>
          </a:xfrm>
          <a:prstGeom prst="rect">
            <a:avLst/>
          </a:prstGeom>
        </p:spPr>
      </p:pic>
    </p:spTree>
    <p:extLst>
      <p:ext uri="{BB962C8B-B14F-4D97-AF65-F5344CB8AC3E}">
        <p14:creationId xmlns:p14="http://schemas.microsoft.com/office/powerpoint/2010/main" val="3692260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556349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2">
    <p:bg>
      <p:bgPr>
        <a:solidFill>
          <a:srgbClr val="959C9D"/>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A76D531-4343-4F78-86D1-3367661FEF93}"/>
              </a:ext>
            </a:extLst>
          </p:cNvPr>
          <p:cNvSpPr>
            <a:spLocks noGrp="1"/>
          </p:cNvSpPr>
          <p:nvPr>
            <p:ph type="sldNum" sz="quarter" idx="12"/>
          </p:nvPr>
        </p:nvSpPr>
        <p:spPr>
          <a:xfrm>
            <a:off x="372718" y="4767263"/>
            <a:ext cx="275810" cy="273844"/>
          </a:xfrm>
          <a:prstGeom prst="rect">
            <a:avLst/>
          </a:prstGeom>
        </p:spPr>
        <p:txBody>
          <a:bodyPr/>
          <a:lstStyle/>
          <a:p>
            <a:fld id="{6CC5391D-9986-D24D-B7A9-6DA3BE03CE6C}" type="slidenum">
              <a:rPr lang="en-US" smtClean="0"/>
              <a:t>‹#›</a:t>
            </a:fld>
            <a:endParaRPr lang="en-US"/>
          </a:p>
        </p:txBody>
      </p:sp>
      <p:pic>
        <p:nvPicPr>
          <p:cNvPr id="11" name="Graphic 10">
            <a:extLst>
              <a:ext uri="{FF2B5EF4-FFF2-40B4-BE49-F238E27FC236}">
                <a16:creationId xmlns:a16="http://schemas.microsoft.com/office/drawing/2014/main" id="{9538A3D1-2D9B-4299-9D8B-717254CFC5B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0000"/>
          <a:stretch/>
        </p:blipFill>
        <p:spPr>
          <a:xfrm rot="10800000">
            <a:off x="5390908" y="614096"/>
            <a:ext cx="3753092" cy="4222228"/>
          </a:xfrm>
          <a:prstGeom prst="rect">
            <a:avLst/>
          </a:prstGeom>
        </p:spPr>
      </p:pic>
      <p:sp>
        <p:nvSpPr>
          <p:cNvPr id="12" name="Title 2">
            <a:extLst>
              <a:ext uri="{FF2B5EF4-FFF2-40B4-BE49-F238E27FC236}">
                <a16:creationId xmlns:a16="http://schemas.microsoft.com/office/drawing/2014/main" id="{AD5B03EC-D6B3-484C-A934-4D7C6F0FA98E}"/>
              </a:ext>
            </a:extLst>
          </p:cNvPr>
          <p:cNvSpPr>
            <a:spLocks noGrp="1"/>
          </p:cNvSpPr>
          <p:nvPr>
            <p:ph type="title"/>
          </p:nvPr>
        </p:nvSpPr>
        <p:spPr>
          <a:xfrm>
            <a:off x="372718" y="2197357"/>
            <a:ext cx="4785383" cy="869156"/>
          </a:xfrm>
        </p:spPr>
        <p:txBody>
          <a:bodyPr>
            <a:normAutofit/>
          </a:bodyPr>
          <a:lstStyle>
            <a:lvl1pPr>
              <a:defRPr sz="2400">
                <a:solidFill>
                  <a:schemeClr val="bg1"/>
                </a:solidFill>
                <a:latin typeface="Archer Office" panose="02000000000000000000" pitchFamily="2" charset="0"/>
              </a:defRPr>
            </a:lvl1pPr>
          </a:lstStyle>
          <a:p>
            <a:r>
              <a:rPr lang="en-US"/>
              <a:t>Click to edit Master title style</a:t>
            </a:r>
            <a:endParaRPr lang="en-GB"/>
          </a:p>
        </p:txBody>
      </p:sp>
      <p:pic>
        <p:nvPicPr>
          <p:cNvPr id="7" name="Graphic 12">
            <a:extLst>
              <a:ext uri="{FF2B5EF4-FFF2-40B4-BE49-F238E27FC236}">
                <a16:creationId xmlns:a16="http://schemas.microsoft.com/office/drawing/2014/main" id="{E3995899-4191-4DF0-AF78-A24F16EE1028}"/>
              </a:ext>
            </a:extLst>
          </p:cNvPr>
          <p:cNvPicPr>
            <a:picLocks noChangeAspect="1"/>
          </p:cNvPicPr>
          <p:nvPr userDrawn="1"/>
        </p:nvPicPr>
        <p:blipFill>
          <a:blip r:embed="rId4"/>
          <a:stretch>
            <a:fillRect/>
          </a:stretch>
        </p:blipFill>
        <p:spPr>
          <a:xfrm>
            <a:off x="8247085" y="4757002"/>
            <a:ext cx="611165" cy="158645"/>
          </a:xfrm>
          <a:prstGeom prst="rect">
            <a:avLst/>
          </a:prstGeom>
        </p:spPr>
      </p:pic>
    </p:spTree>
    <p:extLst>
      <p:ext uri="{BB962C8B-B14F-4D97-AF65-F5344CB8AC3E}">
        <p14:creationId xmlns:p14="http://schemas.microsoft.com/office/powerpoint/2010/main" val="506556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3">
    <p:bg>
      <p:bgPr>
        <a:solidFill>
          <a:srgbClr val="959C9D"/>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A76D531-4343-4F78-86D1-3367661FEF93}"/>
              </a:ext>
            </a:extLst>
          </p:cNvPr>
          <p:cNvSpPr>
            <a:spLocks noGrp="1"/>
          </p:cNvSpPr>
          <p:nvPr>
            <p:ph type="sldNum" sz="quarter" idx="12"/>
          </p:nvPr>
        </p:nvSpPr>
        <p:spPr>
          <a:xfrm>
            <a:off x="372718" y="4767263"/>
            <a:ext cx="275810" cy="273844"/>
          </a:xfrm>
          <a:prstGeom prst="rect">
            <a:avLst/>
          </a:prstGeom>
        </p:spPr>
        <p:txBody>
          <a:bodyPr/>
          <a:lstStyle/>
          <a:p>
            <a:fld id="{6CC5391D-9986-D24D-B7A9-6DA3BE03CE6C}" type="slidenum">
              <a:rPr lang="en-US" smtClean="0"/>
              <a:t>‹#›</a:t>
            </a:fld>
            <a:endParaRPr lang="en-US"/>
          </a:p>
        </p:txBody>
      </p:sp>
      <p:grpSp>
        <p:nvGrpSpPr>
          <p:cNvPr id="2" name="Group 1">
            <a:extLst>
              <a:ext uri="{FF2B5EF4-FFF2-40B4-BE49-F238E27FC236}">
                <a16:creationId xmlns:a16="http://schemas.microsoft.com/office/drawing/2014/main" id="{55425C6D-9855-4FC6-931B-F823A7FB64E0}"/>
              </a:ext>
            </a:extLst>
          </p:cNvPr>
          <p:cNvGrpSpPr/>
          <p:nvPr userDrawn="1"/>
        </p:nvGrpSpPr>
        <p:grpSpPr>
          <a:xfrm>
            <a:off x="3918254" y="1480100"/>
            <a:ext cx="2878980" cy="3561007"/>
            <a:chOff x="4587730" y="1609576"/>
            <a:chExt cx="4721499" cy="5840016"/>
          </a:xfrm>
        </p:grpSpPr>
        <p:sp>
          <p:nvSpPr>
            <p:cNvPr id="12" name="Freeform: Shape 11">
              <a:extLst>
                <a:ext uri="{FF2B5EF4-FFF2-40B4-BE49-F238E27FC236}">
                  <a16:creationId xmlns:a16="http://schemas.microsoft.com/office/drawing/2014/main" id="{6AC3CFBC-7091-4A33-8D39-DD413A663A94}"/>
                </a:ext>
              </a:extLst>
            </p:cNvPr>
            <p:cNvSpPr/>
            <p:nvPr userDrawn="1"/>
          </p:nvSpPr>
          <p:spPr>
            <a:xfrm>
              <a:off x="4587730" y="1609576"/>
              <a:ext cx="3641534" cy="5840016"/>
            </a:xfrm>
            <a:custGeom>
              <a:avLst/>
              <a:gdLst>
                <a:gd name="connsiteX0" fmla="*/ 3637518 w 3641534"/>
                <a:gd name="connsiteY0" fmla="*/ 6697 h 5840015"/>
                <a:gd name="connsiteX1" fmla="*/ 6694 w 3641534"/>
                <a:gd name="connsiteY1" fmla="*/ 3639294 h 5840015"/>
                <a:gd name="connsiteX2" fmla="*/ 748389 w 3641534"/>
                <a:gd name="connsiteY2" fmla="*/ 5838676 h 5840015"/>
                <a:gd name="connsiteX3" fmla="*/ 3636626 w 3641534"/>
                <a:gd name="connsiteY3" fmla="*/ 3639294 h 5840015"/>
                <a:gd name="connsiteX4" fmla="*/ 3636626 w 3641534"/>
                <a:gd name="connsiteY4" fmla="*/ 6697 h 584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534" h="5840015">
                  <a:moveTo>
                    <a:pt x="3637518" y="6697"/>
                  </a:moveTo>
                  <a:cubicBezTo>
                    <a:pt x="1632889" y="6697"/>
                    <a:pt x="6694" y="1632793"/>
                    <a:pt x="6694" y="3639294"/>
                  </a:cubicBezTo>
                  <a:cubicBezTo>
                    <a:pt x="6694" y="4466184"/>
                    <a:pt x="283379" y="5228779"/>
                    <a:pt x="748389" y="5838676"/>
                  </a:cubicBezTo>
                  <a:lnTo>
                    <a:pt x="3636626" y="3639294"/>
                  </a:lnTo>
                  <a:lnTo>
                    <a:pt x="3636626" y="6697"/>
                  </a:lnTo>
                  <a:close/>
                </a:path>
              </a:pathLst>
            </a:custGeom>
            <a:solidFill>
              <a:srgbClr val="D56920"/>
            </a:solidFill>
            <a:ln w="9525" cap="flat">
              <a:noFill/>
              <a:prstDash val="solid"/>
              <a:miter/>
            </a:ln>
          </p:spPr>
          <p:txBody>
            <a:bodyPr rtlCol="0" anchor="ctr"/>
            <a:lstStyle/>
            <a:p>
              <a:endParaRPr lang="en-GB" sz="1350"/>
            </a:p>
          </p:txBody>
        </p:sp>
        <p:sp>
          <p:nvSpPr>
            <p:cNvPr id="14" name="Freeform: Shape 13">
              <a:extLst>
                <a:ext uri="{FF2B5EF4-FFF2-40B4-BE49-F238E27FC236}">
                  <a16:creationId xmlns:a16="http://schemas.microsoft.com/office/drawing/2014/main" id="{3D59AC9C-CFD9-40B5-8DFF-7FF107E9F879}"/>
                </a:ext>
              </a:extLst>
            </p:cNvPr>
            <p:cNvSpPr/>
            <p:nvPr userDrawn="1"/>
          </p:nvSpPr>
          <p:spPr>
            <a:xfrm>
              <a:off x="7372433" y="4217937"/>
              <a:ext cx="1936796" cy="3098602"/>
            </a:xfrm>
            <a:custGeom>
              <a:avLst/>
              <a:gdLst>
                <a:gd name="connsiteX0" fmla="*/ 1931888 w 1936796"/>
                <a:gd name="connsiteY0" fmla="*/ 6697 h 3098601"/>
                <a:gd name="connsiteX1" fmla="*/ 6694 w 1936796"/>
                <a:gd name="connsiteY1" fmla="*/ 1932831 h 3098601"/>
                <a:gd name="connsiteX2" fmla="*/ 400301 w 1936796"/>
                <a:gd name="connsiteY2" fmla="*/ 3099048 h 3098601"/>
                <a:gd name="connsiteX3" fmla="*/ 1931888 w 1936796"/>
                <a:gd name="connsiteY3" fmla="*/ 1932831 h 3098601"/>
                <a:gd name="connsiteX4" fmla="*/ 1931888 w 1936796"/>
                <a:gd name="connsiteY4" fmla="*/ 6697 h 309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796" h="3098601">
                  <a:moveTo>
                    <a:pt x="1931888" y="6697"/>
                  </a:moveTo>
                  <a:cubicBezTo>
                    <a:pt x="868881" y="6697"/>
                    <a:pt x="6694" y="869305"/>
                    <a:pt x="6694" y="1932831"/>
                  </a:cubicBezTo>
                  <a:cubicBezTo>
                    <a:pt x="6694" y="2371279"/>
                    <a:pt x="153069" y="2775794"/>
                    <a:pt x="400301" y="3099048"/>
                  </a:cubicBezTo>
                  <a:lnTo>
                    <a:pt x="1931888" y="1932831"/>
                  </a:lnTo>
                  <a:lnTo>
                    <a:pt x="1931888" y="6697"/>
                  </a:lnTo>
                  <a:close/>
                </a:path>
              </a:pathLst>
            </a:custGeom>
            <a:solidFill>
              <a:srgbClr val="DB9913"/>
            </a:solidFill>
            <a:ln w="9525" cap="flat">
              <a:noFill/>
              <a:prstDash val="solid"/>
              <a:miter/>
            </a:ln>
          </p:spPr>
          <p:txBody>
            <a:bodyPr rtlCol="0" anchor="ctr"/>
            <a:lstStyle/>
            <a:p>
              <a:endParaRPr lang="en-GB" sz="1350"/>
            </a:p>
          </p:txBody>
        </p:sp>
      </p:grpSp>
      <p:sp>
        <p:nvSpPr>
          <p:cNvPr id="15" name="Freeform: Shape 14">
            <a:extLst>
              <a:ext uri="{FF2B5EF4-FFF2-40B4-BE49-F238E27FC236}">
                <a16:creationId xmlns:a16="http://schemas.microsoft.com/office/drawing/2014/main" id="{EEB898FE-9DC6-42AA-9B9B-735165ED6D4A}"/>
              </a:ext>
            </a:extLst>
          </p:cNvPr>
          <p:cNvSpPr/>
          <p:nvPr userDrawn="1"/>
        </p:nvSpPr>
        <p:spPr>
          <a:xfrm>
            <a:off x="6950107" y="1584504"/>
            <a:ext cx="1687415" cy="1688238"/>
          </a:xfrm>
          <a:custGeom>
            <a:avLst/>
            <a:gdLst>
              <a:gd name="connsiteX0" fmla="*/ 2475440 w 2481241"/>
              <a:gd name="connsiteY0" fmla="*/ 1241673 h 2482453"/>
              <a:gd name="connsiteX1" fmla="*/ 1241067 w 2481241"/>
              <a:gd name="connsiteY1" fmla="*/ 2476649 h 2482453"/>
              <a:gd name="connsiteX2" fmla="*/ 6694 w 2481241"/>
              <a:gd name="connsiteY2" fmla="*/ 1241673 h 2482453"/>
              <a:gd name="connsiteX3" fmla="*/ 1241067 w 2481241"/>
              <a:gd name="connsiteY3" fmla="*/ 6697 h 2482453"/>
              <a:gd name="connsiteX4" fmla="*/ 2475440 w 2481241"/>
              <a:gd name="connsiteY4" fmla="*/ 1241673 h 2482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241" h="2482453">
                <a:moveTo>
                  <a:pt x="2475440" y="1241673"/>
                </a:moveTo>
                <a:cubicBezTo>
                  <a:pt x="2475440" y="1923732"/>
                  <a:pt x="1922793" y="2476649"/>
                  <a:pt x="1241067" y="2476649"/>
                </a:cubicBezTo>
                <a:cubicBezTo>
                  <a:pt x="559342" y="2476649"/>
                  <a:pt x="6694" y="1923732"/>
                  <a:pt x="6694" y="1241673"/>
                </a:cubicBezTo>
                <a:cubicBezTo>
                  <a:pt x="6694" y="559615"/>
                  <a:pt x="559342" y="6697"/>
                  <a:pt x="1241067" y="6697"/>
                </a:cubicBezTo>
                <a:cubicBezTo>
                  <a:pt x="1922793" y="6697"/>
                  <a:pt x="2475440" y="559615"/>
                  <a:pt x="2475440" y="1241673"/>
                </a:cubicBezTo>
                <a:close/>
              </a:path>
            </a:pathLst>
          </a:custGeom>
          <a:solidFill>
            <a:srgbClr val="009498"/>
          </a:solidFill>
          <a:ln w="9525" cap="flat">
            <a:noFill/>
            <a:prstDash val="solid"/>
            <a:miter/>
          </a:ln>
        </p:spPr>
        <p:txBody>
          <a:bodyPr rtlCol="0" anchor="ctr"/>
          <a:lstStyle/>
          <a:p>
            <a:endParaRPr lang="en-GB" sz="1350"/>
          </a:p>
        </p:txBody>
      </p:sp>
      <p:sp>
        <p:nvSpPr>
          <p:cNvPr id="3" name="Title 2">
            <a:extLst>
              <a:ext uri="{FF2B5EF4-FFF2-40B4-BE49-F238E27FC236}">
                <a16:creationId xmlns:a16="http://schemas.microsoft.com/office/drawing/2014/main" id="{F274161E-32FF-40F4-A6C8-76BCDFD2AF25}"/>
              </a:ext>
            </a:extLst>
          </p:cNvPr>
          <p:cNvSpPr>
            <a:spLocks noGrp="1"/>
          </p:cNvSpPr>
          <p:nvPr>
            <p:ph type="title"/>
          </p:nvPr>
        </p:nvSpPr>
        <p:spPr>
          <a:xfrm>
            <a:off x="325507" y="2252221"/>
            <a:ext cx="4827518" cy="869156"/>
          </a:xfrm>
        </p:spPr>
        <p:txBody>
          <a:bodyPr>
            <a:normAutofit/>
          </a:bodyPr>
          <a:lstStyle>
            <a:lvl1pPr>
              <a:defRPr sz="2400">
                <a:solidFill>
                  <a:schemeClr val="bg1"/>
                </a:solidFill>
                <a:latin typeface="Archer Office" panose="02000000000000000000" pitchFamily="2" charset="0"/>
              </a:defRPr>
            </a:lvl1pPr>
          </a:lstStyle>
          <a:p>
            <a:r>
              <a:rPr lang="en-US"/>
              <a:t>Click to edit Master title style</a:t>
            </a:r>
            <a:endParaRPr lang="en-GB"/>
          </a:p>
        </p:txBody>
      </p:sp>
      <p:pic>
        <p:nvPicPr>
          <p:cNvPr id="11" name="Graphic 12">
            <a:extLst>
              <a:ext uri="{FF2B5EF4-FFF2-40B4-BE49-F238E27FC236}">
                <a16:creationId xmlns:a16="http://schemas.microsoft.com/office/drawing/2014/main" id="{6F5AB8C3-2A41-40C8-9D9A-73613F747F80}"/>
              </a:ext>
            </a:extLst>
          </p:cNvPr>
          <p:cNvPicPr>
            <a:picLocks noChangeAspect="1"/>
          </p:cNvPicPr>
          <p:nvPr userDrawn="1"/>
        </p:nvPicPr>
        <p:blipFill>
          <a:blip r:embed="rId2"/>
          <a:stretch>
            <a:fillRect/>
          </a:stretch>
        </p:blipFill>
        <p:spPr>
          <a:xfrm>
            <a:off x="8247085" y="4757002"/>
            <a:ext cx="611165" cy="158645"/>
          </a:xfrm>
          <a:prstGeom prst="rect">
            <a:avLst/>
          </a:prstGeom>
        </p:spPr>
      </p:pic>
    </p:spTree>
    <p:extLst>
      <p:ext uri="{BB962C8B-B14F-4D97-AF65-F5344CB8AC3E}">
        <p14:creationId xmlns:p14="http://schemas.microsoft.com/office/powerpoint/2010/main" val="34170440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section3">
    <p:bg>
      <p:bgPr>
        <a:solidFill>
          <a:srgbClr val="959C9D"/>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A76D531-4343-4F78-86D1-3367661FEF93}"/>
              </a:ext>
            </a:extLst>
          </p:cNvPr>
          <p:cNvSpPr>
            <a:spLocks noGrp="1"/>
          </p:cNvSpPr>
          <p:nvPr>
            <p:ph type="sldNum" sz="quarter" idx="12"/>
          </p:nvPr>
        </p:nvSpPr>
        <p:spPr>
          <a:xfrm>
            <a:off x="372718" y="4767263"/>
            <a:ext cx="275810" cy="273844"/>
          </a:xfrm>
          <a:prstGeom prst="rect">
            <a:avLst/>
          </a:prstGeom>
        </p:spPr>
        <p:txBody>
          <a:bodyPr/>
          <a:lstStyle/>
          <a:p>
            <a:fld id="{6CC5391D-9986-D24D-B7A9-6DA3BE03CE6C}" type="slidenum">
              <a:rPr lang="en-US" smtClean="0"/>
              <a:t>‹#›</a:t>
            </a:fld>
            <a:endParaRPr lang="en-US"/>
          </a:p>
        </p:txBody>
      </p:sp>
      <p:pic>
        <p:nvPicPr>
          <p:cNvPr id="11" name="Graphic 12">
            <a:extLst>
              <a:ext uri="{FF2B5EF4-FFF2-40B4-BE49-F238E27FC236}">
                <a16:creationId xmlns:a16="http://schemas.microsoft.com/office/drawing/2014/main" id="{6F5AB8C3-2A41-40C8-9D9A-73613F747F80}"/>
              </a:ext>
            </a:extLst>
          </p:cNvPr>
          <p:cNvPicPr>
            <a:picLocks noChangeAspect="1"/>
          </p:cNvPicPr>
          <p:nvPr userDrawn="1"/>
        </p:nvPicPr>
        <p:blipFill>
          <a:blip r:embed="rId2"/>
          <a:stretch>
            <a:fillRect/>
          </a:stretch>
        </p:blipFill>
        <p:spPr>
          <a:xfrm>
            <a:off x="8247085" y="4757002"/>
            <a:ext cx="611165" cy="158645"/>
          </a:xfrm>
          <a:prstGeom prst="rect">
            <a:avLst/>
          </a:prstGeom>
        </p:spPr>
      </p:pic>
      <p:grpSp>
        <p:nvGrpSpPr>
          <p:cNvPr id="4" name="Graphic 9">
            <a:extLst>
              <a:ext uri="{FF2B5EF4-FFF2-40B4-BE49-F238E27FC236}">
                <a16:creationId xmlns:a16="http://schemas.microsoft.com/office/drawing/2014/main" id="{CE4A70D8-CC09-41F2-ADE4-B39A13574362}"/>
              </a:ext>
            </a:extLst>
          </p:cNvPr>
          <p:cNvGrpSpPr/>
          <p:nvPr/>
        </p:nvGrpSpPr>
        <p:grpSpPr>
          <a:xfrm>
            <a:off x="4572001" y="1095970"/>
            <a:ext cx="4328231" cy="3399602"/>
            <a:chOff x="7663931" y="1461294"/>
            <a:chExt cx="4203044" cy="3301273"/>
          </a:xfrm>
        </p:grpSpPr>
        <p:sp>
          <p:nvSpPr>
            <p:cNvPr id="8" name="Freeform: Shape 7">
              <a:extLst>
                <a:ext uri="{FF2B5EF4-FFF2-40B4-BE49-F238E27FC236}">
                  <a16:creationId xmlns:a16="http://schemas.microsoft.com/office/drawing/2014/main" id="{F8EC12BE-75F2-4CDE-A97B-24162C9FF719}"/>
                </a:ext>
              </a:extLst>
            </p:cNvPr>
            <p:cNvSpPr/>
            <p:nvPr/>
          </p:nvSpPr>
          <p:spPr>
            <a:xfrm>
              <a:off x="8353173" y="1771717"/>
              <a:ext cx="2037263" cy="2038350"/>
            </a:xfrm>
            <a:custGeom>
              <a:avLst/>
              <a:gdLst>
                <a:gd name="connsiteX0" fmla="*/ 2042974 w 2037262"/>
                <a:gd name="connsiteY0" fmla="*/ 1022033 h 2038350"/>
                <a:gd name="connsiteX1" fmla="*/ 1021487 w 2037262"/>
                <a:gd name="connsiteY1" fmla="*/ 2044065 h 2038350"/>
                <a:gd name="connsiteX2" fmla="*/ 0 w 2037262"/>
                <a:gd name="connsiteY2" fmla="*/ 1022033 h 2038350"/>
                <a:gd name="connsiteX3" fmla="*/ 1021487 w 2037262"/>
                <a:gd name="connsiteY3" fmla="*/ 0 h 2038350"/>
                <a:gd name="connsiteX4" fmla="*/ 2042974 w 2037262"/>
                <a:gd name="connsiteY4" fmla="*/ 1022033 h 2038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262" h="2038350">
                  <a:moveTo>
                    <a:pt x="2042974" y="1022033"/>
                  </a:moveTo>
                  <a:cubicBezTo>
                    <a:pt x="2042974" y="1586486"/>
                    <a:pt x="1585639" y="2044065"/>
                    <a:pt x="1021487" y="2044065"/>
                  </a:cubicBezTo>
                  <a:cubicBezTo>
                    <a:pt x="457335" y="2044065"/>
                    <a:pt x="0" y="1586486"/>
                    <a:pt x="0" y="1022033"/>
                  </a:cubicBezTo>
                  <a:cubicBezTo>
                    <a:pt x="0" y="457580"/>
                    <a:pt x="457335" y="0"/>
                    <a:pt x="1021487" y="0"/>
                  </a:cubicBezTo>
                  <a:cubicBezTo>
                    <a:pt x="1585639" y="0"/>
                    <a:pt x="2042974" y="457580"/>
                    <a:pt x="2042974" y="1022033"/>
                  </a:cubicBezTo>
                  <a:close/>
                </a:path>
              </a:pathLst>
            </a:custGeom>
            <a:solidFill>
              <a:srgbClr val="D56920"/>
            </a:solidFill>
            <a:ln w="9517" cap="flat">
              <a:noFill/>
              <a:prstDash val="solid"/>
              <a:miter/>
            </a:ln>
          </p:spPr>
          <p:txBody>
            <a:bodyPr rtlCol="0" anchor="ctr"/>
            <a:lstStyle/>
            <a:p>
              <a:endParaRPr lang="en-GB" sz="1350"/>
            </a:p>
          </p:txBody>
        </p:sp>
        <p:sp>
          <p:nvSpPr>
            <p:cNvPr id="13" name="Freeform: Shape 12">
              <a:extLst>
                <a:ext uri="{FF2B5EF4-FFF2-40B4-BE49-F238E27FC236}">
                  <a16:creationId xmlns:a16="http://schemas.microsoft.com/office/drawing/2014/main" id="{61015E90-5AEF-4C57-ADDF-C478A9E1BBA9}"/>
                </a:ext>
              </a:extLst>
            </p:cNvPr>
            <p:cNvSpPr/>
            <p:nvPr/>
          </p:nvSpPr>
          <p:spPr>
            <a:xfrm>
              <a:off x="9224246" y="1770765"/>
              <a:ext cx="1342309" cy="1343025"/>
            </a:xfrm>
            <a:custGeom>
              <a:avLst/>
              <a:gdLst>
                <a:gd name="connsiteX0" fmla="*/ 1346117 w 1342308"/>
                <a:gd name="connsiteY0" fmla="*/ 673418 h 1343025"/>
                <a:gd name="connsiteX1" fmla="*/ 673059 w 1342308"/>
                <a:gd name="connsiteY1" fmla="*/ 1346835 h 1343025"/>
                <a:gd name="connsiteX2" fmla="*/ 0 w 1342308"/>
                <a:gd name="connsiteY2" fmla="*/ 673418 h 1343025"/>
                <a:gd name="connsiteX3" fmla="*/ 673059 w 1342308"/>
                <a:gd name="connsiteY3" fmla="*/ 0 h 1343025"/>
                <a:gd name="connsiteX4" fmla="*/ 1346117 w 1342308"/>
                <a:gd name="connsiteY4" fmla="*/ 673418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08" h="1343025">
                  <a:moveTo>
                    <a:pt x="1346117" y="673418"/>
                  </a:moveTo>
                  <a:cubicBezTo>
                    <a:pt x="1346117" y="1045336"/>
                    <a:pt x="1044778" y="1346835"/>
                    <a:pt x="673059" y="1346835"/>
                  </a:cubicBezTo>
                  <a:cubicBezTo>
                    <a:pt x="301339" y="1346835"/>
                    <a:pt x="0" y="1045336"/>
                    <a:pt x="0" y="673418"/>
                  </a:cubicBezTo>
                  <a:cubicBezTo>
                    <a:pt x="0" y="301499"/>
                    <a:pt x="301339" y="0"/>
                    <a:pt x="673059" y="0"/>
                  </a:cubicBezTo>
                  <a:cubicBezTo>
                    <a:pt x="1044778" y="0"/>
                    <a:pt x="1346117" y="301499"/>
                    <a:pt x="1346117" y="673418"/>
                  </a:cubicBezTo>
                  <a:close/>
                </a:path>
              </a:pathLst>
            </a:custGeom>
            <a:solidFill>
              <a:srgbClr val="DB9913"/>
            </a:solidFill>
            <a:ln w="9517" cap="flat">
              <a:noFill/>
              <a:prstDash val="solid"/>
              <a:miter/>
            </a:ln>
          </p:spPr>
          <p:txBody>
            <a:bodyPr rtlCol="0" anchor="ctr"/>
            <a:lstStyle/>
            <a:p>
              <a:endParaRPr lang="en-GB" sz="1350"/>
            </a:p>
          </p:txBody>
        </p:sp>
        <p:sp>
          <p:nvSpPr>
            <p:cNvPr id="16" name="Freeform: Shape 15">
              <a:extLst>
                <a:ext uri="{FF2B5EF4-FFF2-40B4-BE49-F238E27FC236}">
                  <a16:creationId xmlns:a16="http://schemas.microsoft.com/office/drawing/2014/main" id="{02187E7F-D9A3-4A95-B6E9-327CCC6A02D0}"/>
                </a:ext>
              </a:extLst>
            </p:cNvPr>
            <p:cNvSpPr/>
            <p:nvPr/>
          </p:nvSpPr>
          <p:spPr>
            <a:xfrm>
              <a:off x="7663931" y="3209992"/>
              <a:ext cx="1551747" cy="1552575"/>
            </a:xfrm>
            <a:custGeom>
              <a:avLst/>
              <a:gdLst>
                <a:gd name="connsiteX0" fmla="*/ 1555555 w 1551746"/>
                <a:gd name="connsiteY0" fmla="*/ 778193 h 1552575"/>
                <a:gd name="connsiteX1" fmla="*/ 777777 w 1551746"/>
                <a:gd name="connsiteY1" fmla="*/ 1556385 h 1552575"/>
                <a:gd name="connsiteX2" fmla="*/ 0 w 1551746"/>
                <a:gd name="connsiteY2" fmla="*/ 778193 h 1552575"/>
                <a:gd name="connsiteX3" fmla="*/ 777777 w 1551746"/>
                <a:gd name="connsiteY3" fmla="*/ 0 h 1552575"/>
                <a:gd name="connsiteX4" fmla="*/ 1555555 w 1551746"/>
                <a:gd name="connsiteY4" fmla="*/ 778193 h 155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746" h="1552575">
                  <a:moveTo>
                    <a:pt x="1555555" y="778193"/>
                  </a:moveTo>
                  <a:cubicBezTo>
                    <a:pt x="1555555" y="1207977"/>
                    <a:pt x="1207332" y="1556385"/>
                    <a:pt x="777777" y="1556385"/>
                  </a:cubicBezTo>
                  <a:cubicBezTo>
                    <a:pt x="348223" y="1556385"/>
                    <a:pt x="0" y="1207977"/>
                    <a:pt x="0" y="778193"/>
                  </a:cubicBezTo>
                  <a:cubicBezTo>
                    <a:pt x="0" y="348409"/>
                    <a:pt x="348222" y="0"/>
                    <a:pt x="777777" y="0"/>
                  </a:cubicBezTo>
                  <a:cubicBezTo>
                    <a:pt x="1207332" y="0"/>
                    <a:pt x="1555555" y="348409"/>
                    <a:pt x="1555555" y="778193"/>
                  </a:cubicBezTo>
                  <a:close/>
                </a:path>
              </a:pathLst>
            </a:custGeom>
            <a:solidFill>
              <a:srgbClr val="1957A3"/>
            </a:solidFill>
            <a:ln w="9517" cap="flat">
              <a:noFill/>
              <a:prstDash val="solid"/>
              <a:miter/>
            </a:ln>
          </p:spPr>
          <p:txBody>
            <a:bodyPr rtlCol="0" anchor="ctr"/>
            <a:lstStyle/>
            <a:p>
              <a:endParaRPr lang="en-GB" sz="1350"/>
            </a:p>
          </p:txBody>
        </p:sp>
        <p:sp>
          <p:nvSpPr>
            <p:cNvPr id="18" name="Freeform: Shape 17">
              <a:extLst>
                <a:ext uri="{FF2B5EF4-FFF2-40B4-BE49-F238E27FC236}">
                  <a16:creationId xmlns:a16="http://schemas.microsoft.com/office/drawing/2014/main" id="{694AF024-A50F-4D8C-AAF1-ABCAE75950CA}"/>
                </a:ext>
              </a:extLst>
            </p:cNvPr>
            <p:cNvSpPr/>
            <p:nvPr/>
          </p:nvSpPr>
          <p:spPr>
            <a:xfrm>
              <a:off x="10505626" y="1461294"/>
              <a:ext cx="1361349" cy="1581150"/>
            </a:xfrm>
            <a:custGeom>
              <a:avLst/>
              <a:gdLst>
                <a:gd name="connsiteX0" fmla="*/ 1209030 w 1361348"/>
                <a:gd name="connsiteY0" fmla="*/ 373288 h 1581150"/>
                <a:gd name="connsiteX1" fmla="*/ 0 w 1361348"/>
                <a:gd name="connsiteY1" fmla="*/ 155165 h 1581150"/>
                <a:gd name="connsiteX2" fmla="*/ 990072 w 1361348"/>
                <a:gd name="connsiteY2" fmla="*/ 1582963 h 1581150"/>
                <a:gd name="connsiteX3" fmla="*/ 1209030 w 1361348"/>
                <a:gd name="connsiteY3" fmla="*/ 373288 h 1581150"/>
              </a:gdLst>
              <a:ahLst/>
              <a:cxnLst>
                <a:cxn ang="0">
                  <a:pos x="connsiteX0" y="connsiteY0"/>
                </a:cxn>
                <a:cxn ang="0">
                  <a:pos x="connsiteX1" y="connsiteY1"/>
                </a:cxn>
                <a:cxn ang="0">
                  <a:pos x="connsiteX2" y="connsiteY2"/>
                </a:cxn>
                <a:cxn ang="0">
                  <a:pos x="connsiteX3" y="connsiteY3"/>
                </a:cxn>
              </a:cxnLst>
              <a:rect l="l" t="t" r="r" b="b"/>
              <a:pathLst>
                <a:path w="1361348" h="1581150">
                  <a:moveTo>
                    <a:pt x="1209030" y="373288"/>
                  </a:moveTo>
                  <a:cubicBezTo>
                    <a:pt x="935809" y="-21047"/>
                    <a:pt x="394125" y="-118202"/>
                    <a:pt x="0" y="155165"/>
                  </a:cubicBezTo>
                  <a:lnTo>
                    <a:pt x="990072" y="1582963"/>
                  </a:lnTo>
                  <a:cubicBezTo>
                    <a:pt x="1385148" y="1309595"/>
                    <a:pt x="1483204" y="767623"/>
                    <a:pt x="1209030" y="373288"/>
                  </a:cubicBezTo>
                  <a:close/>
                </a:path>
              </a:pathLst>
            </a:custGeom>
            <a:solidFill>
              <a:srgbClr val="D01630"/>
            </a:solidFill>
            <a:ln w="9517" cap="flat">
              <a:noFill/>
              <a:prstDash val="solid"/>
              <a:miter/>
            </a:ln>
          </p:spPr>
          <p:txBody>
            <a:bodyPr rtlCol="0" anchor="ctr"/>
            <a:lstStyle/>
            <a:p>
              <a:endParaRPr lang="en-GB" sz="1350"/>
            </a:p>
          </p:txBody>
        </p:sp>
      </p:grpSp>
      <p:sp>
        <p:nvSpPr>
          <p:cNvPr id="3" name="Title 2">
            <a:extLst>
              <a:ext uri="{FF2B5EF4-FFF2-40B4-BE49-F238E27FC236}">
                <a16:creationId xmlns:a16="http://schemas.microsoft.com/office/drawing/2014/main" id="{F274161E-32FF-40F4-A6C8-76BCDFD2AF25}"/>
              </a:ext>
            </a:extLst>
          </p:cNvPr>
          <p:cNvSpPr>
            <a:spLocks noGrp="1"/>
          </p:cNvSpPr>
          <p:nvPr>
            <p:ph type="title"/>
          </p:nvPr>
        </p:nvSpPr>
        <p:spPr>
          <a:xfrm>
            <a:off x="325507" y="2252221"/>
            <a:ext cx="4827518" cy="869156"/>
          </a:xfrm>
        </p:spPr>
        <p:txBody>
          <a:bodyPr>
            <a:normAutofit/>
          </a:bodyPr>
          <a:lstStyle>
            <a:lvl1pPr>
              <a:defRPr sz="2400">
                <a:solidFill>
                  <a:schemeClr val="bg1"/>
                </a:solidFill>
                <a:latin typeface="Archer Office" panose="02000000000000000000" pitchFamily="2" charset="0"/>
              </a:defRPr>
            </a:lvl1pPr>
          </a:lstStyle>
          <a:p>
            <a:r>
              <a:rPr lang="en-US"/>
              <a:t>Click to edit Master title style</a:t>
            </a:r>
            <a:endParaRPr lang="en-GB"/>
          </a:p>
        </p:txBody>
      </p:sp>
    </p:spTree>
    <p:extLst>
      <p:ext uri="{BB962C8B-B14F-4D97-AF65-F5344CB8AC3E}">
        <p14:creationId xmlns:p14="http://schemas.microsoft.com/office/powerpoint/2010/main" val="3954273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section">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994186C-2FD5-4C60-98B2-8E75DF6AEE5C}"/>
              </a:ext>
            </a:extLst>
          </p:cNvPr>
          <p:cNvSpPr>
            <a:spLocks noGrp="1"/>
          </p:cNvSpPr>
          <p:nvPr>
            <p:ph type="pic" sz="quarter" idx="15"/>
          </p:nvPr>
        </p:nvSpPr>
        <p:spPr>
          <a:xfrm>
            <a:off x="0" y="1"/>
            <a:ext cx="9144000" cy="4019549"/>
          </a:xfrm>
        </p:spPr>
        <p:txBody>
          <a:bodyPr/>
          <a:lstStyle/>
          <a:p>
            <a:r>
              <a:rPr lang="en-US"/>
              <a:t>Click icon to add picture</a:t>
            </a:r>
            <a:endParaRPr lang="en-GB"/>
          </a:p>
        </p:txBody>
      </p:sp>
      <p:sp>
        <p:nvSpPr>
          <p:cNvPr id="3" name="Rectangle 2">
            <a:extLst>
              <a:ext uri="{FF2B5EF4-FFF2-40B4-BE49-F238E27FC236}">
                <a16:creationId xmlns:a16="http://schemas.microsoft.com/office/drawing/2014/main" id="{2BBBB8CC-E74F-48E4-A115-6AE3E7368463}"/>
              </a:ext>
            </a:extLst>
          </p:cNvPr>
          <p:cNvSpPr/>
          <p:nvPr userDrawn="1"/>
        </p:nvSpPr>
        <p:spPr>
          <a:xfrm>
            <a:off x="0" y="4019550"/>
            <a:ext cx="9144000" cy="1123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Slide Number Placeholder 5">
            <a:extLst>
              <a:ext uri="{FF2B5EF4-FFF2-40B4-BE49-F238E27FC236}">
                <a16:creationId xmlns:a16="http://schemas.microsoft.com/office/drawing/2014/main" id="{6A76D531-4343-4F78-86D1-3367661FEF93}"/>
              </a:ext>
            </a:extLst>
          </p:cNvPr>
          <p:cNvSpPr>
            <a:spLocks noGrp="1"/>
          </p:cNvSpPr>
          <p:nvPr>
            <p:ph type="sldNum" sz="quarter" idx="12"/>
          </p:nvPr>
        </p:nvSpPr>
        <p:spPr>
          <a:xfrm>
            <a:off x="372718" y="4767263"/>
            <a:ext cx="275810" cy="273844"/>
          </a:xfrm>
          <a:prstGeom prst="rect">
            <a:avLst/>
          </a:prstGeom>
        </p:spPr>
        <p:txBody>
          <a:bodyPr/>
          <a:lstStyle/>
          <a:p>
            <a:fld id="{6CC5391D-9986-D24D-B7A9-6DA3BE03CE6C}" type="slidenum">
              <a:rPr lang="en-US" smtClean="0"/>
              <a:t>‹#›</a:t>
            </a:fld>
            <a:endParaRPr lang="en-US"/>
          </a:p>
        </p:txBody>
      </p:sp>
      <p:sp>
        <p:nvSpPr>
          <p:cNvPr id="2" name="Title 1">
            <a:extLst>
              <a:ext uri="{FF2B5EF4-FFF2-40B4-BE49-F238E27FC236}">
                <a16:creationId xmlns:a16="http://schemas.microsoft.com/office/drawing/2014/main" id="{083C3EFC-3008-487C-B526-6945FA43E953}"/>
              </a:ext>
            </a:extLst>
          </p:cNvPr>
          <p:cNvSpPr>
            <a:spLocks noGrp="1"/>
          </p:cNvSpPr>
          <p:nvPr>
            <p:ph type="title"/>
          </p:nvPr>
        </p:nvSpPr>
        <p:spPr>
          <a:xfrm>
            <a:off x="372718" y="4195760"/>
            <a:ext cx="7694957" cy="771526"/>
          </a:xfrm>
        </p:spPr>
        <p:txBody>
          <a:bodyPr>
            <a:normAutofit/>
          </a:bodyPr>
          <a:lstStyle>
            <a:lvl1pPr>
              <a:defRPr sz="2400">
                <a:solidFill>
                  <a:schemeClr val="bg1"/>
                </a:solidFill>
                <a:latin typeface="Archer Office" panose="02000000000000000000" pitchFamily="2" charset="0"/>
              </a:defRPr>
            </a:lvl1pPr>
          </a:lstStyle>
          <a:p>
            <a:r>
              <a:rPr lang="en-US"/>
              <a:t>Click to edit Master title style</a:t>
            </a:r>
            <a:endParaRPr lang="en-GB"/>
          </a:p>
        </p:txBody>
      </p:sp>
      <p:pic>
        <p:nvPicPr>
          <p:cNvPr id="8" name="Graphic 12">
            <a:extLst>
              <a:ext uri="{FF2B5EF4-FFF2-40B4-BE49-F238E27FC236}">
                <a16:creationId xmlns:a16="http://schemas.microsoft.com/office/drawing/2014/main" id="{F1B612C9-7063-4FED-B7F1-E08B4CA0426F}"/>
              </a:ext>
            </a:extLst>
          </p:cNvPr>
          <p:cNvPicPr>
            <a:picLocks noChangeAspect="1"/>
          </p:cNvPicPr>
          <p:nvPr userDrawn="1"/>
        </p:nvPicPr>
        <p:blipFill>
          <a:blip r:embed="rId2"/>
          <a:stretch>
            <a:fillRect/>
          </a:stretch>
        </p:blipFill>
        <p:spPr>
          <a:xfrm>
            <a:off x="8247085" y="4757002"/>
            <a:ext cx="611165" cy="158645"/>
          </a:xfrm>
          <a:prstGeom prst="rect">
            <a:avLst/>
          </a:prstGeom>
        </p:spPr>
      </p:pic>
    </p:spTree>
    <p:extLst>
      <p:ext uri="{BB962C8B-B14F-4D97-AF65-F5344CB8AC3E}">
        <p14:creationId xmlns:p14="http://schemas.microsoft.com/office/powerpoint/2010/main" val="36884105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5_section">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994186C-2FD5-4C60-98B2-8E75DF6AEE5C}"/>
              </a:ext>
            </a:extLst>
          </p:cNvPr>
          <p:cNvSpPr>
            <a:spLocks noGrp="1"/>
          </p:cNvSpPr>
          <p:nvPr>
            <p:ph type="pic" sz="quarter" idx="15"/>
          </p:nvPr>
        </p:nvSpPr>
        <p:spPr>
          <a:xfrm>
            <a:off x="3914775" y="1"/>
            <a:ext cx="5229225" cy="5143499"/>
          </a:xfrm>
        </p:spPr>
        <p:txBody>
          <a:bodyPr/>
          <a:lstStyle/>
          <a:p>
            <a:r>
              <a:rPr lang="en-US"/>
              <a:t>Click icon to add picture</a:t>
            </a:r>
            <a:endParaRPr lang="en-GB"/>
          </a:p>
        </p:txBody>
      </p:sp>
      <p:sp>
        <p:nvSpPr>
          <p:cNvPr id="3" name="Rectangle 2">
            <a:extLst>
              <a:ext uri="{FF2B5EF4-FFF2-40B4-BE49-F238E27FC236}">
                <a16:creationId xmlns:a16="http://schemas.microsoft.com/office/drawing/2014/main" id="{2BBBB8CC-E74F-48E4-A115-6AE3E7368463}"/>
              </a:ext>
            </a:extLst>
          </p:cNvPr>
          <p:cNvSpPr/>
          <p:nvPr userDrawn="1"/>
        </p:nvSpPr>
        <p:spPr>
          <a:xfrm>
            <a:off x="0" y="0"/>
            <a:ext cx="3914775"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Slide Number Placeholder 5">
            <a:extLst>
              <a:ext uri="{FF2B5EF4-FFF2-40B4-BE49-F238E27FC236}">
                <a16:creationId xmlns:a16="http://schemas.microsoft.com/office/drawing/2014/main" id="{6A76D531-4343-4F78-86D1-3367661FEF93}"/>
              </a:ext>
            </a:extLst>
          </p:cNvPr>
          <p:cNvSpPr>
            <a:spLocks noGrp="1"/>
          </p:cNvSpPr>
          <p:nvPr>
            <p:ph type="sldNum" sz="quarter" idx="12"/>
          </p:nvPr>
        </p:nvSpPr>
        <p:spPr>
          <a:xfrm>
            <a:off x="372718" y="4767263"/>
            <a:ext cx="275810" cy="273844"/>
          </a:xfrm>
          <a:prstGeom prst="rect">
            <a:avLst/>
          </a:prstGeom>
        </p:spPr>
        <p:txBody>
          <a:bodyPr/>
          <a:lstStyle/>
          <a:p>
            <a:fld id="{6CC5391D-9986-D24D-B7A9-6DA3BE03CE6C}" type="slidenum">
              <a:rPr lang="en-US" smtClean="0"/>
              <a:t>‹#›</a:t>
            </a:fld>
            <a:endParaRPr lang="en-US"/>
          </a:p>
        </p:txBody>
      </p:sp>
      <p:sp>
        <p:nvSpPr>
          <p:cNvPr id="2" name="Title 1">
            <a:extLst>
              <a:ext uri="{FF2B5EF4-FFF2-40B4-BE49-F238E27FC236}">
                <a16:creationId xmlns:a16="http://schemas.microsoft.com/office/drawing/2014/main" id="{083C3EFC-3008-487C-B526-6945FA43E953}"/>
              </a:ext>
            </a:extLst>
          </p:cNvPr>
          <p:cNvSpPr>
            <a:spLocks noGrp="1"/>
          </p:cNvSpPr>
          <p:nvPr>
            <p:ph type="title"/>
          </p:nvPr>
        </p:nvSpPr>
        <p:spPr>
          <a:xfrm>
            <a:off x="348491" y="1916908"/>
            <a:ext cx="2980497" cy="1309685"/>
          </a:xfrm>
        </p:spPr>
        <p:txBody>
          <a:bodyPr>
            <a:normAutofit/>
          </a:bodyPr>
          <a:lstStyle>
            <a:lvl1pPr>
              <a:defRPr sz="2400">
                <a:solidFill>
                  <a:schemeClr val="bg1"/>
                </a:solidFill>
                <a:latin typeface="Archer Office" panose="02000000000000000000" pitchFamily="2" charset="0"/>
              </a:defRPr>
            </a:lvl1pPr>
          </a:lstStyle>
          <a:p>
            <a:r>
              <a:rPr lang="en-US"/>
              <a:t>Click to edit Master title style</a:t>
            </a:r>
            <a:endParaRPr lang="en-GB"/>
          </a:p>
        </p:txBody>
      </p:sp>
      <p:pic>
        <p:nvPicPr>
          <p:cNvPr id="8" name="Graphic 12">
            <a:extLst>
              <a:ext uri="{FF2B5EF4-FFF2-40B4-BE49-F238E27FC236}">
                <a16:creationId xmlns:a16="http://schemas.microsoft.com/office/drawing/2014/main" id="{F1B612C9-7063-4FED-B7F1-E08B4CA0426F}"/>
              </a:ext>
            </a:extLst>
          </p:cNvPr>
          <p:cNvPicPr>
            <a:picLocks noChangeAspect="1"/>
          </p:cNvPicPr>
          <p:nvPr userDrawn="1"/>
        </p:nvPicPr>
        <p:blipFill>
          <a:blip r:embed="rId2"/>
          <a:stretch>
            <a:fillRect/>
          </a:stretch>
        </p:blipFill>
        <p:spPr>
          <a:xfrm>
            <a:off x="8247085" y="4757002"/>
            <a:ext cx="611165" cy="158645"/>
          </a:xfrm>
          <a:prstGeom prst="rect">
            <a:avLst/>
          </a:prstGeom>
        </p:spPr>
      </p:pic>
    </p:spTree>
    <p:extLst>
      <p:ext uri="{BB962C8B-B14F-4D97-AF65-F5344CB8AC3E}">
        <p14:creationId xmlns:p14="http://schemas.microsoft.com/office/powerpoint/2010/main" val="801164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section">
    <p:bg>
      <p:bgPr>
        <a:solidFill>
          <a:schemeClr val="tx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A76D531-4343-4F78-86D1-3367661FEF93}"/>
              </a:ext>
            </a:extLst>
          </p:cNvPr>
          <p:cNvSpPr>
            <a:spLocks noGrp="1"/>
          </p:cNvSpPr>
          <p:nvPr>
            <p:ph type="sldNum" sz="quarter" idx="12"/>
          </p:nvPr>
        </p:nvSpPr>
        <p:spPr>
          <a:xfrm>
            <a:off x="372718" y="4767263"/>
            <a:ext cx="275810" cy="273844"/>
          </a:xfrm>
          <a:prstGeom prst="rect">
            <a:avLst/>
          </a:prstGeom>
        </p:spPr>
        <p:txBody>
          <a:bodyPr/>
          <a:lstStyle/>
          <a:p>
            <a:fld id="{6CC5391D-9986-D24D-B7A9-6DA3BE03CE6C}" type="slidenum">
              <a:rPr lang="en-US" smtClean="0"/>
              <a:t>‹#›</a:t>
            </a:fld>
            <a:endParaRPr lang="en-US"/>
          </a:p>
        </p:txBody>
      </p:sp>
      <p:pic>
        <p:nvPicPr>
          <p:cNvPr id="10" name="Graphic 9">
            <a:extLst>
              <a:ext uri="{FF2B5EF4-FFF2-40B4-BE49-F238E27FC236}">
                <a16:creationId xmlns:a16="http://schemas.microsoft.com/office/drawing/2014/main" id="{7DA7E5FF-4B81-433C-8713-522E303CC05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50000" b="5980"/>
          <a:stretch/>
        </p:blipFill>
        <p:spPr>
          <a:xfrm>
            <a:off x="5289631" y="616348"/>
            <a:ext cx="3854369" cy="4076894"/>
          </a:xfrm>
          <a:prstGeom prst="rect">
            <a:avLst/>
          </a:prstGeom>
        </p:spPr>
      </p:pic>
      <p:sp>
        <p:nvSpPr>
          <p:cNvPr id="2" name="Title 1">
            <a:extLst>
              <a:ext uri="{FF2B5EF4-FFF2-40B4-BE49-F238E27FC236}">
                <a16:creationId xmlns:a16="http://schemas.microsoft.com/office/drawing/2014/main" id="{083C3EFC-3008-487C-B526-6945FA43E953}"/>
              </a:ext>
            </a:extLst>
          </p:cNvPr>
          <p:cNvSpPr>
            <a:spLocks noGrp="1"/>
          </p:cNvSpPr>
          <p:nvPr>
            <p:ph type="title"/>
          </p:nvPr>
        </p:nvSpPr>
        <p:spPr>
          <a:xfrm>
            <a:off x="350976" y="2318364"/>
            <a:ext cx="4802049" cy="672859"/>
          </a:xfrm>
        </p:spPr>
        <p:txBody>
          <a:bodyPr>
            <a:normAutofit/>
          </a:bodyPr>
          <a:lstStyle>
            <a:lvl1pPr>
              <a:defRPr sz="2400">
                <a:solidFill>
                  <a:schemeClr val="bg1"/>
                </a:solidFill>
                <a:latin typeface="Archer Office" panose="02000000000000000000" pitchFamily="2" charset="0"/>
              </a:defRPr>
            </a:lvl1pPr>
          </a:lstStyle>
          <a:p>
            <a:r>
              <a:rPr lang="en-US"/>
              <a:t>Click to edit Master title style</a:t>
            </a:r>
            <a:endParaRPr lang="en-GB"/>
          </a:p>
        </p:txBody>
      </p:sp>
      <p:pic>
        <p:nvPicPr>
          <p:cNvPr id="7" name="Graphic 12">
            <a:extLst>
              <a:ext uri="{FF2B5EF4-FFF2-40B4-BE49-F238E27FC236}">
                <a16:creationId xmlns:a16="http://schemas.microsoft.com/office/drawing/2014/main" id="{C110023A-5E73-4222-B748-E7DF09A2D276}"/>
              </a:ext>
            </a:extLst>
          </p:cNvPr>
          <p:cNvPicPr>
            <a:picLocks noChangeAspect="1"/>
          </p:cNvPicPr>
          <p:nvPr userDrawn="1"/>
        </p:nvPicPr>
        <p:blipFill>
          <a:blip r:embed="rId4"/>
          <a:stretch>
            <a:fillRect/>
          </a:stretch>
        </p:blipFill>
        <p:spPr>
          <a:xfrm>
            <a:off x="8247085" y="4757002"/>
            <a:ext cx="611165" cy="158645"/>
          </a:xfrm>
          <a:prstGeom prst="rect">
            <a:avLst/>
          </a:prstGeom>
        </p:spPr>
      </p:pic>
    </p:spTree>
    <p:extLst>
      <p:ext uri="{BB962C8B-B14F-4D97-AF65-F5344CB8AC3E}">
        <p14:creationId xmlns:p14="http://schemas.microsoft.com/office/powerpoint/2010/main" val="2403284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section2">
    <p:bg>
      <p:bgPr>
        <a:solidFill>
          <a:schemeClr val="tx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A76D531-4343-4F78-86D1-3367661FEF93}"/>
              </a:ext>
            </a:extLst>
          </p:cNvPr>
          <p:cNvSpPr>
            <a:spLocks noGrp="1"/>
          </p:cNvSpPr>
          <p:nvPr>
            <p:ph type="sldNum" sz="quarter" idx="12"/>
          </p:nvPr>
        </p:nvSpPr>
        <p:spPr>
          <a:xfrm>
            <a:off x="372718" y="4767263"/>
            <a:ext cx="275810" cy="273844"/>
          </a:xfrm>
          <a:prstGeom prst="rect">
            <a:avLst/>
          </a:prstGeom>
        </p:spPr>
        <p:txBody>
          <a:bodyPr/>
          <a:lstStyle/>
          <a:p>
            <a:fld id="{6CC5391D-9986-D24D-B7A9-6DA3BE03CE6C}" type="slidenum">
              <a:rPr lang="en-US" smtClean="0"/>
              <a:t>‹#›</a:t>
            </a:fld>
            <a:endParaRPr lang="en-US"/>
          </a:p>
        </p:txBody>
      </p:sp>
      <p:pic>
        <p:nvPicPr>
          <p:cNvPr id="11" name="Graphic 10">
            <a:extLst>
              <a:ext uri="{FF2B5EF4-FFF2-40B4-BE49-F238E27FC236}">
                <a16:creationId xmlns:a16="http://schemas.microsoft.com/office/drawing/2014/main" id="{9538A3D1-2D9B-4299-9D8B-717254CFC5B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0000"/>
          <a:stretch/>
        </p:blipFill>
        <p:spPr>
          <a:xfrm rot="10800000">
            <a:off x="5390908" y="614096"/>
            <a:ext cx="3753092" cy="4222228"/>
          </a:xfrm>
          <a:prstGeom prst="rect">
            <a:avLst/>
          </a:prstGeom>
        </p:spPr>
      </p:pic>
      <p:sp>
        <p:nvSpPr>
          <p:cNvPr id="12" name="Title 2">
            <a:extLst>
              <a:ext uri="{FF2B5EF4-FFF2-40B4-BE49-F238E27FC236}">
                <a16:creationId xmlns:a16="http://schemas.microsoft.com/office/drawing/2014/main" id="{AD5B03EC-D6B3-484C-A934-4D7C6F0FA98E}"/>
              </a:ext>
            </a:extLst>
          </p:cNvPr>
          <p:cNvSpPr>
            <a:spLocks noGrp="1"/>
          </p:cNvSpPr>
          <p:nvPr>
            <p:ph type="title"/>
          </p:nvPr>
        </p:nvSpPr>
        <p:spPr>
          <a:xfrm>
            <a:off x="372718" y="2197357"/>
            <a:ext cx="4785383" cy="869156"/>
          </a:xfrm>
        </p:spPr>
        <p:txBody>
          <a:bodyPr>
            <a:normAutofit/>
          </a:bodyPr>
          <a:lstStyle>
            <a:lvl1pPr>
              <a:defRPr sz="2400">
                <a:solidFill>
                  <a:schemeClr val="bg1"/>
                </a:solidFill>
                <a:latin typeface="Archer Office" panose="02000000000000000000" pitchFamily="2" charset="0"/>
              </a:defRPr>
            </a:lvl1pPr>
          </a:lstStyle>
          <a:p>
            <a:r>
              <a:rPr lang="en-US"/>
              <a:t>Click to edit Master title style</a:t>
            </a:r>
            <a:endParaRPr lang="en-GB"/>
          </a:p>
        </p:txBody>
      </p:sp>
      <p:pic>
        <p:nvPicPr>
          <p:cNvPr id="7" name="Graphic 12">
            <a:extLst>
              <a:ext uri="{FF2B5EF4-FFF2-40B4-BE49-F238E27FC236}">
                <a16:creationId xmlns:a16="http://schemas.microsoft.com/office/drawing/2014/main" id="{E3995899-4191-4DF0-AF78-A24F16EE1028}"/>
              </a:ext>
            </a:extLst>
          </p:cNvPr>
          <p:cNvPicPr>
            <a:picLocks noChangeAspect="1"/>
          </p:cNvPicPr>
          <p:nvPr userDrawn="1"/>
        </p:nvPicPr>
        <p:blipFill>
          <a:blip r:embed="rId4"/>
          <a:stretch>
            <a:fillRect/>
          </a:stretch>
        </p:blipFill>
        <p:spPr>
          <a:xfrm>
            <a:off x="8247085" y="4757002"/>
            <a:ext cx="611165" cy="158645"/>
          </a:xfrm>
          <a:prstGeom prst="rect">
            <a:avLst/>
          </a:prstGeom>
        </p:spPr>
      </p:pic>
    </p:spTree>
    <p:extLst>
      <p:ext uri="{BB962C8B-B14F-4D97-AF65-F5344CB8AC3E}">
        <p14:creationId xmlns:p14="http://schemas.microsoft.com/office/powerpoint/2010/main" val="42421832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section3">
    <p:bg>
      <p:bgPr>
        <a:solidFill>
          <a:schemeClr val="tx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A76D531-4343-4F78-86D1-3367661FEF93}"/>
              </a:ext>
            </a:extLst>
          </p:cNvPr>
          <p:cNvSpPr>
            <a:spLocks noGrp="1"/>
          </p:cNvSpPr>
          <p:nvPr>
            <p:ph type="sldNum" sz="quarter" idx="12"/>
          </p:nvPr>
        </p:nvSpPr>
        <p:spPr>
          <a:xfrm>
            <a:off x="372718" y="4767263"/>
            <a:ext cx="275810" cy="273844"/>
          </a:xfrm>
          <a:prstGeom prst="rect">
            <a:avLst/>
          </a:prstGeom>
        </p:spPr>
        <p:txBody>
          <a:bodyPr/>
          <a:lstStyle/>
          <a:p>
            <a:fld id="{6CC5391D-9986-D24D-B7A9-6DA3BE03CE6C}" type="slidenum">
              <a:rPr lang="en-US" smtClean="0"/>
              <a:t>‹#›</a:t>
            </a:fld>
            <a:endParaRPr lang="en-US"/>
          </a:p>
        </p:txBody>
      </p:sp>
      <p:grpSp>
        <p:nvGrpSpPr>
          <p:cNvPr id="2" name="Group 1">
            <a:extLst>
              <a:ext uri="{FF2B5EF4-FFF2-40B4-BE49-F238E27FC236}">
                <a16:creationId xmlns:a16="http://schemas.microsoft.com/office/drawing/2014/main" id="{55425C6D-9855-4FC6-931B-F823A7FB64E0}"/>
              </a:ext>
            </a:extLst>
          </p:cNvPr>
          <p:cNvGrpSpPr/>
          <p:nvPr userDrawn="1"/>
        </p:nvGrpSpPr>
        <p:grpSpPr>
          <a:xfrm>
            <a:off x="3918254" y="1480100"/>
            <a:ext cx="2878980" cy="3561007"/>
            <a:chOff x="4587730" y="1609576"/>
            <a:chExt cx="4721499" cy="5840016"/>
          </a:xfrm>
        </p:grpSpPr>
        <p:sp>
          <p:nvSpPr>
            <p:cNvPr id="12" name="Freeform: Shape 11">
              <a:extLst>
                <a:ext uri="{FF2B5EF4-FFF2-40B4-BE49-F238E27FC236}">
                  <a16:creationId xmlns:a16="http://schemas.microsoft.com/office/drawing/2014/main" id="{6AC3CFBC-7091-4A33-8D39-DD413A663A94}"/>
                </a:ext>
              </a:extLst>
            </p:cNvPr>
            <p:cNvSpPr/>
            <p:nvPr userDrawn="1"/>
          </p:nvSpPr>
          <p:spPr>
            <a:xfrm>
              <a:off x="4587730" y="1609576"/>
              <a:ext cx="3641534" cy="5840016"/>
            </a:xfrm>
            <a:custGeom>
              <a:avLst/>
              <a:gdLst>
                <a:gd name="connsiteX0" fmla="*/ 3637518 w 3641534"/>
                <a:gd name="connsiteY0" fmla="*/ 6697 h 5840015"/>
                <a:gd name="connsiteX1" fmla="*/ 6694 w 3641534"/>
                <a:gd name="connsiteY1" fmla="*/ 3639294 h 5840015"/>
                <a:gd name="connsiteX2" fmla="*/ 748389 w 3641534"/>
                <a:gd name="connsiteY2" fmla="*/ 5838676 h 5840015"/>
                <a:gd name="connsiteX3" fmla="*/ 3636626 w 3641534"/>
                <a:gd name="connsiteY3" fmla="*/ 3639294 h 5840015"/>
                <a:gd name="connsiteX4" fmla="*/ 3636626 w 3641534"/>
                <a:gd name="connsiteY4" fmla="*/ 6697 h 584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534" h="5840015">
                  <a:moveTo>
                    <a:pt x="3637518" y="6697"/>
                  </a:moveTo>
                  <a:cubicBezTo>
                    <a:pt x="1632889" y="6697"/>
                    <a:pt x="6694" y="1632793"/>
                    <a:pt x="6694" y="3639294"/>
                  </a:cubicBezTo>
                  <a:cubicBezTo>
                    <a:pt x="6694" y="4466184"/>
                    <a:pt x="283379" y="5228779"/>
                    <a:pt x="748389" y="5838676"/>
                  </a:cubicBezTo>
                  <a:lnTo>
                    <a:pt x="3636626" y="3639294"/>
                  </a:lnTo>
                  <a:lnTo>
                    <a:pt x="3636626" y="6697"/>
                  </a:lnTo>
                  <a:close/>
                </a:path>
              </a:pathLst>
            </a:custGeom>
            <a:solidFill>
              <a:srgbClr val="D56920"/>
            </a:solidFill>
            <a:ln w="9525" cap="flat">
              <a:noFill/>
              <a:prstDash val="solid"/>
              <a:miter/>
            </a:ln>
          </p:spPr>
          <p:txBody>
            <a:bodyPr rtlCol="0" anchor="ctr"/>
            <a:lstStyle/>
            <a:p>
              <a:endParaRPr lang="en-GB" sz="1350"/>
            </a:p>
          </p:txBody>
        </p:sp>
        <p:sp>
          <p:nvSpPr>
            <p:cNvPr id="14" name="Freeform: Shape 13">
              <a:extLst>
                <a:ext uri="{FF2B5EF4-FFF2-40B4-BE49-F238E27FC236}">
                  <a16:creationId xmlns:a16="http://schemas.microsoft.com/office/drawing/2014/main" id="{3D59AC9C-CFD9-40B5-8DFF-7FF107E9F879}"/>
                </a:ext>
              </a:extLst>
            </p:cNvPr>
            <p:cNvSpPr/>
            <p:nvPr userDrawn="1"/>
          </p:nvSpPr>
          <p:spPr>
            <a:xfrm>
              <a:off x="7372433" y="4217937"/>
              <a:ext cx="1936796" cy="3098602"/>
            </a:xfrm>
            <a:custGeom>
              <a:avLst/>
              <a:gdLst>
                <a:gd name="connsiteX0" fmla="*/ 1931888 w 1936796"/>
                <a:gd name="connsiteY0" fmla="*/ 6697 h 3098601"/>
                <a:gd name="connsiteX1" fmla="*/ 6694 w 1936796"/>
                <a:gd name="connsiteY1" fmla="*/ 1932831 h 3098601"/>
                <a:gd name="connsiteX2" fmla="*/ 400301 w 1936796"/>
                <a:gd name="connsiteY2" fmla="*/ 3099048 h 3098601"/>
                <a:gd name="connsiteX3" fmla="*/ 1931888 w 1936796"/>
                <a:gd name="connsiteY3" fmla="*/ 1932831 h 3098601"/>
                <a:gd name="connsiteX4" fmla="*/ 1931888 w 1936796"/>
                <a:gd name="connsiteY4" fmla="*/ 6697 h 309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796" h="3098601">
                  <a:moveTo>
                    <a:pt x="1931888" y="6697"/>
                  </a:moveTo>
                  <a:cubicBezTo>
                    <a:pt x="868881" y="6697"/>
                    <a:pt x="6694" y="869305"/>
                    <a:pt x="6694" y="1932831"/>
                  </a:cubicBezTo>
                  <a:cubicBezTo>
                    <a:pt x="6694" y="2371279"/>
                    <a:pt x="153069" y="2775794"/>
                    <a:pt x="400301" y="3099048"/>
                  </a:cubicBezTo>
                  <a:lnTo>
                    <a:pt x="1931888" y="1932831"/>
                  </a:lnTo>
                  <a:lnTo>
                    <a:pt x="1931888" y="6697"/>
                  </a:lnTo>
                  <a:close/>
                </a:path>
              </a:pathLst>
            </a:custGeom>
            <a:solidFill>
              <a:srgbClr val="DB9913"/>
            </a:solidFill>
            <a:ln w="9525" cap="flat">
              <a:noFill/>
              <a:prstDash val="solid"/>
              <a:miter/>
            </a:ln>
          </p:spPr>
          <p:txBody>
            <a:bodyPr rtlCol="0" anchor="ctr"/>
            <a:lstStyle/>
            <a:p>
              <a:endParaRPr lang="en-GB" sz="1350"/>
            </a:p>
          </p:txBody>
        </p:sp>
      </p:grpSp>
      <p:sp>
        <p:nvSpPr>
          <p:cNvPr id="15" name="Freeform: Shape 14">
            <a:extLst>
              <a:ext uri="{FF2B5EF4-FFF2-40B4-BE49-F238E27FC236}">
                <a16:creationId xmlns:a16="http://schemas.microsoft.com/office/drawing/2014/main" id="{EEB898FE-9DC6-42AA-9B9B-735165ED6D4A}"/>
              </a:ext>
            </a:extLst>
          </p:cNvPr>
          <p:cNvSpPr/>
          <p:nvPr userDrawn="1"/>
        </p:nvSpPr>
        <p:spPr>
          <a:xfrm>
            <a:off x="6950107" y="1584504"/>
            <a:ext cx="1687415" cy="1688238"/>
          </a:xfrm>
          <a:custGeom>
            <a:avLst/>
            <a:gdLst>
              <a:gd name="connsiteX0" fmla="*/ 2475440 w 2481241"/>
              <a:gd name="connsiteY0" fmla="*/ 1241673 h 2482453"/>
              <a:gd name="connsiteX1" fmla="*/ 1241067 w 2481241"/>
              <a:gd name="connsiteY1" fmla="*/ 2476649 h 2482453"/>
              <a:gd name="connsiteX2" fmla="*/ 6694 w 2481241"/>
              <a:gd name="connsiteY2" fmla="*/ 1241673 h 2482453"/>
              <a:gd name="connsiteX3" fmla="*/ 1241067 w 2481241"/>
              <a:gd name="connsiteY3" fmla="*/ 6697 h 2482453"/>
              <a:gd name="connsiteX4" fmla="*/ 2475440 w 2481241"/>
              <a:gd name="connsiteY4" fmla="*/ 1241673 h 2482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241" h="2482453">
                <a:moveTo>
                  <a:pt x="2475440" y="1241673"/>
                </a:moveTo>
                <a:cubicBezTo>
                  <a:pt x="2475440" y="1923732"/>
                  <a:pt x="1922793" y="2476649"/>
                  <a:pt x="1241067" y="2476649"/>
                </a:cubicBezTo>
                <a:cubicBezTo>
                  <a:pt x="559342" y="2476649"/>
                  <a:pt x="6694" y="1923732"/>
                  <a:pt x="6694" y="1241673"/>
                </a:cubicBezTo>
                <a:cubicBezTo>
                  <a:pt x="6694" y="559615"/>
                  <a:pt x="559342" y="6697"/>
                  <a:pt x="1241067" y="6697"/>
                </a:cubicBezTo>
                <a:cubicBezTo>
                  <a:pt x="1922793" y="6697"/>
                  <a:pt x="2475440" y="559615"/>
                  <a:pt x="2475440" y="1241673"/>
                </a:cubicBezTo>
                <a:close/>
              </a:path>
            </a:pathLst>
          </a:custGeom>
          <a:solidFill>
            <a:srgbClr val="009498"/>
          </a:solidFill>
          <a:ln w="9525" cap="flat">
            <a:noFill/>
            <a:prstDash val="solid"/>
            <a:miter/>
          </a:ln>
        </p:spPr>
        <p:txBody>
          <a:bodyPr rtlCol="0" anchor="ctr"/>
          <a:lstStyle/>
          <a:p>
            <a:endParaRPr lang="en-GB" sz="1350"/>
          </a:p>
        </p:txBody>
      </p:sp>
      <p:sp>
        <p:nvSpPr>
          <p:cNvPr id="3" name="Title 2">
            <a:extLst>
              <a:ext uri="{FF2B5EF4-FFF2-40B4-BE49-F238E27FC236}">
                <a16:creationId xmlns:a16="http://schemas.microsoft.com/office/drawing/2014/main" id="{F274161E-32FF-40F4-A6C8-76BCDFD2AF25}"/>
              </a:ext>
            </a:extLst>
          </p:cNvPr>
          <p:cNvSpPr>
            <a:spLocks noGrp="1"/>
          </p:cNvSpPr>
          <p:nvPr>
            <p:ph type="title"/>
          </p:nvPr>
        </p:nvSpPr>
        <p:spPr>
          <a:xfrm>
            <a:off x="325507" y="2252221"/>
            <a:ext cx="4827518" cy="869156"/>
          </a:xfrm>
        </p:spPr>
        <p:txBody>
          <a:bodyPr>
            <a:normAutofit/>
          </a:bodyPr>
          <a:lstStyle>
            <a:lvl1pPr>
              <a:defRPr sz="2400">
                <a:solidFill>
                  <a:schemeClr val="bg1"/>
                </a:solidFill>
                <a:latin typeface="Archer Office" panose="02000000000000000000" pitchFamily="2" charset="0"/>
              </a:defRPr>
            </a:lvl1pPr>
          </a:lstStyle>
          <a:p>
            <a:r>
              <a:rPr lang="en-US"/>
              <a:t>Click to edit Master title style</a:t>
            </a:r>
            <a:endParaRPr lang="en-GB"/>
          </a:p>
        </p:txBody>
      </p:sp>
      <p:pic>
        <p:nvPicPr>
          <p:cNvPr id="11" name="Graphic 12">
            <a:extLst>
              <a:ext uri="{FF2B5EF4-FFF2-40B4-BE49-F238E27FC236}">
                <a16:creationId xmlns:a16="http://schemas.microsoft.com/office/drawing/2014/main" id="{6F5AB8C3-2A41-40C8-9D9A-73613F747F80}"/>
              </a:ext>
            </a:extLst>
          </p:cNvPr>
          <p:cNvPicPr>
            <a:picLocks noChangeAspect="1"/>
          </p:cNvPicPr>
          <p:nvPr userDrawn="1"/>
        </p:nvPicPr>
        <p:blipFill>
          <a:blip r:embed="rId2"/>
          <a:stretch>
            <a:fillRect/>
          </a:stretch>
        </p:blipFill>
        <p:spPr>
          <a:xfrm>
            <a:off x="8247085" y="4757002"/>
            <a:ext cx="611165" cy="158645"/>
          </a:xfrm>
          <a:prstGeom prst="rect">
            <a:avLst/>
          </a:prstGeom>
        </p:spPr>
      </p:pic>
    </p:spTree>
    <p:extLst>
      <p:ext uri="{BB962C8B-B14F-4D97-AF65-F5344CB8AC3E}">
        <p14:creationId xmlns:p14="http://schemas.microsoft.com/office/powerpoint/2010/main" val="3677318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section3">
    <p:bg>
      <p:bgPr>
        <a:solidFill>
          <a:schemeClr val="tx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A76D531-4343-4F78-86D1-3367661FEF93}"/>
              </a:ext>
            </a:extLst>
          </p:cNvPr>
          <p:cNvSpPr>
            <a:spLocks noGrp="1"/>
          </p:cNvSpPr>
          <p:nvPr>
            <p:ph type="sldNum" sz="quarter" idx="12"/>
          </p:nvPr>
        </p:nvSpPr>
        <p:spPr>
          <a:xfrm>
            <a:off x="372718" y="4767263"/>
            <a:ext cx="275810" cy="273844"/>
          </a:xfrm>
          <a:prstGeom prst="rect">
            <a:avLst/>
          </a:prstGeom>
        </p:spPr>
        <p:txBody>
          <a:bodyPr/>
          <a:lstStyle/>
          <a:p>
            <a:fld id="{6CC5391D-9986-D24D-B7A9-6DA3BE03CE6C}" type="slidenum">
              <a:rPr lang="en-US" smtClean="0"/>
              <a:t>‹#›</a:t>
            </a:fld>
            <a:endParaRPr lang="en-US"/>
          </a:p>
        </p:txBody>
      </p:sp>
      <p:pic>
        <p:nvPicPr>
          <p:cNvPr id="11" name="Graphic 12">
            <a:extLst>
              <a:ext uri="{FF2B5EF4-FFF2-40B4-BE49-F238E27FC236}">
                <a16:creationId xmlns:a16="http://schemas.microsoft.com/office/drawing/2014/main" id="{6F5AB8C3-2A41-40C8-9D9A-73613F747F80}"/>
              </a:ext>
            </a:extLst>
          </p:cNvPr>
          <p:cNvPicPr>
            <a:picLocks noChangeAspect="1"/>
          </p:cNvPicPr>
          <p:nvPr userDrawn="1"/>
        </p:nvPicPr>
        <p:blipFill>
          <a:blip r:embed="rId2"/>
          <a:stretch>
            <a:fillRect/>
          </a:stretch>
        </p:blipFill>
        <p:spPr>
          <a:xfrm>
            <a:off x="8247085" y="4757002"/>
            <a:ext cx="611165" cy="158645"/>
          </a:xfrm>
          <a:prstGeom prst="rect">
            <a:avLst/>
          </a:prstGeom>
        </p:spPr>
      </p:pic>
      <p:grpSp>
        <p:nvGrpSpPr>
          <p:cNvPr id="10" name="Graphic 9">
            <a:extLst>
              <a:ext uri="{FF2B5EF4-FFF2-40B4-BE49-F238E27FC236}">
                <a16:creationId xmlns:a16="http://schemas.microsoft.com/office/drawing/2014/main" id="{0A7A7A99-82B3-4467-A3CD-FD3F308B761C}"/>
              </a:ext>
            </a:extLst>
          </p:cNvPr>
          <p:cNvGrpSpPr/>
          <p:nvPr userDrawn="1"/>
        </p:nvGrpSpPr>
        <p:grpSpPr>
          <a:xfrm>
            <a:off x="4572001" y="1095970"/>
            <a:ext cx="4328231" cy="3399602"/>
            <a:chOff x="7663931" y="1461294"/>
            <a:chExt cx="4203044" cy="3301273"/>
          </a:xfrm>
        </p:grpSpPr>
        <p:sp>
          <p:nvSpPr>
            <p:cNvPr id="13" name="Freeform: Shape 12">
              <a:extLst>
                <a:ext uri="{FF2B5EF4-FFF2-40B4-BE49-F238E27FC236}">
                  <a16:creationId xmlns:a16="http://schemas.microsoft.com/office/drawing/2014/main" id="{7EC0EA49-50FB-4B1A-8555-73F89ECDB98A}"/>
                </a:ext>
              </a:extLst>
            </p:cNvPr>
            <p:cNvSpPr/>
            <p:nvPr/>
          </p:nvSpPr>
          <p:spPr>
            <a:xfrm>
              <a:off x="8353173" y="1771717"/>
              <a:ext cx="2037263" cy="2038350"/>
            </a:xfrm>
            <a:custGeom>
              <a:avLst/>
              <a:gdLst>
                <a:gd name="connsiteX0" fmla="*/ 2042974 w 2037262"/>
                <a:gd name="connsiteY0" fmla="*/ 1022033 h 2038350"/>
                <a:gd name="connsiteX1" fmla="*/ 1021487 w 2037262"/>
                <a:gd name="connsiteY1" fmla="*/ 2044065 h 2038350"/>
                <a:gd name="connsiteX2" fmla="*/ 0 w 2037262"/>
                <a:gd name="connsiteY2" fmla="*/ 1022033 h 2038350"/>
                <a:gd name="connsiteX3" fmla="*/ 1021487 w 2037262"/>
                <a:gd name="connsiteY3" fmla="*/ 0 h 2038350"/>
                <a:gd name="connsiteX4" fmla="*/ 2042974 w 2037262"/>
                <a:gd name="connsiteY4" fmla="*/ 1022033 h 2038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262" h="2038350">
                  <a:moveTo>
                    <a:pt x="2042974" y="1022033"/>
                  </a:moveTo>
                  <a:cubicBezTo>
                    <a:pt x="2042974" y="1586486"/>
                    <a:pt x="1585639" y="2044065"/>
                    <a:pt x="1021487" y="2044065"/>
                  </a:cubicBezTo>
                  <a:cubicBezTo>
                    <a:pt x="457335" y="2044065"/>
                    <a:pt x="0" y="1586486"/>
                    <a:pt x="0" y="1022033"/>
                  </a:cubicBezTo>
                  <a:cubicBezTo>
                    <a:pt x="0" y="457580"/>
                    <a:pt x="457335" y="0"/>
                    <a:pt x="1021487" y="0"/>
                  </a:cubicBezTo>
                  <a:cubicBezTo>
                    <a:pt x="1585639" y="0"/>
                    <a:pt x="2042974" y="457580"/>
                    <a:pt x="2042974" y="1022033"/>
                  </a:cubicBezTo>
                  <a:close/>
                </a:path>
              </a:pathLst>
            </a:custGeom>
            <a:solidFill>
              <a:srgbClr val="D56920"/>
            </a:solidFill>
            <a:ln w="9517" cap="flat">
              <a:noFill/>
              <a:prstDash val="solid"/>
              <a:miter/>
            </a:ln>
          </p:spPr>
          <p:txBody>
            <a:bodyPr rtlCol="0" anchor="ctr"/>
            <a:lstStyle/>
            <a:p>
              <a:endParaRPr lang="en-GB" sz="1350"/>
            </a:p>
          </p:txBody>
        </p:sp>
        <p:sp>
          <p:nvSpPr>
            <p:cNvPr id="16" name="Freeform: Shape 15">
              <a:extLst>
                <a:ext uri="{FF2B5EF4-FFF2-40B4-BE49-F238E27FC236}">
                  <a16:creationId xmlns:a16="http://schemas.microsoft.com/office/drawing/2014/main" id="{F63CE474-FE8E-43E5-AED5-3B4F982BFC39}"/>
                </a:ext>
              </a:extLst>
            </p:cNvPr>
            <p:cNvSpPr/>
            <p:nvPr/>
          </p:nvSpPr>
          <p:spPr>
            <a:xfrm>
              <a:off x="9224246" y="1770765"/>
              <a:ext cx="1342309" cy="1343025"/>
            </a:xfrm>
            <a:custGeom>
              <a:avLst/>
              <a:gdLst>
                <a:gd name="connsiteX0" fmla="*/ 1346117 w 1342308"/>
                <a:gd name="connsiteY0" fmla="*/ 673418 h 1343025"/>
                <a:gd name="connsiteX1" fmla="*/ 673059 w 1342308"/>
                <a:gd name="connsiteY1" fmla="*/ 1346835 h 1343025"/>
                <a:gd name="connsiteX2" fmla="*/ 0 w 1342308"/>
                <a:gd name="connsiteY2" fmla="*/ 673418 h 1343025"/>
                <a:gd name="connsiteX3" fmla="*/ 673059 w 1342308"/>
                <a:gd name="connsiteY3" fmla="*/ 0 h 1343025"/>
                <a:gd name="connsiteX4" fmla="*/ 1346117 w 1342308"/>
                <a:gd name="connsiteY4" fmla="*/ 673418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08" h="1343025">
                  <a:moveTo>
                    <a:pt x="1346117" y="673418"/>
                  </a:moveTo>
                  <a:cubicBezTo>
                    <a:pt x="1346117" y="1045336"/>
                    <a:pt x="1044778" y="1346835"/>
                    <a:pt x="673059" y="1346835"/>
                  </a:cubicBezTo>
                  <a:cubicBezTo>
                    <a:pt x="301339" y="1346835"/>
                    <a:pt x="0" y="1045336"/>
                    <a:pt x="0" y="673418"/>
                  </a:cubicBezTo>
                  <a:cubicBezTo>
                    <a:pt x="0" y="301499"/>
                    <a:pt x="301339" y="0"/>
                    <a:pt x="673059" y="0"/>
                  </a:cubicBezTo>
                  <a:cubicBezTo>
                    <a:pt x="1044778" y="0"/>
                    <a:pt x="1346117" y="301499"/>
                    <a:pt x="1346117" y="673418"/>
                  </a:cubicBezTo>
                  <a:close/>
                </a:path>
              </a:pathLst>
            </a:custGeom>
            <a:solidFill>
              <a:srgbClr val="DB9913"/>
            </a:solidFill>
            <a:ln w="9517" cap="flat">
              <a:noFill/>
              <a:prstDash val="solid"/>
              <a:miter/>
            </a:ln>
          </p:spPr>
          <p:txBody>
            <a:bodyPr rtlCol="0" anchor="ctr"/>
            <a:lstStyle/>
            <a:p>
              <a:endParaRPr lang="en-GB" sz="1350"/>
            </a:p>
          </p:txBody>
        </p:sp>
        <p:sp>
          <p:nvSpPr>
            <p:cNvPr id="17" name="Freeform: Shape 16">
              <a:extLst>
                <a:ext uri="{FF2B5EF4-FFF2-40B4-BE49-F238E27FC236}">
                  <a16:creationId xmlns:a16="http://schemas.microsoft.com/office/drawing/2014/main" id="{99308E9F-6C92-4C97-8186-4F438550B71C}"/>
                </a:ext>
              </a:extLst>
            </p:cNvPr>
            <p:cNvSpPr/>
            <p:nvPr/>
          </p:nvSpPr>
          <p:spPr>
            <a:xfrm>
              <a:off x="7663931" y="3209992"/>
              <a:ext cx="1551747" cy="1552575"/>
            </a:xfrm>
            <a:custGeom>
              <a:avLst/>
              <a:gdLst>
                <a:gd name="connsiteX0" fmla="*/ 1555555 w 1551746"/>
                <a:gd name="connsiteY0" fmla="*/ 778193 h 1552575"/>
                <a:gd name="connsiteX1" fmla="*/ 777777 w 1551746"/>
                <a:gd name="connsiteY1" fmla="*/ 1556385 h 1552575"/>
                <a:gd name="connsiteX2" fmla="*/ 0 w 1551746"/>
                <a:gd name="connsiteY2" fmla="*/ 778193 h 1552575"/>
                <a:gd name="connsiteX3" fmla="*/ 777777 w 1551746"/>
                <a:gd name="connsiteY3" fmla="*/ 0 h 1552575"/>
                <a:gd name="connsiteX4" fmla="*/ 1555555 w 1551746"/>
                <a:gd name="connsiteY4" fmla="*/ 778193 h 155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746" h="1552575">
                  <a:moveTo>
                    <a:pt x="1555555" y="778193"/>
                  </a:moveTo>
                  <a:cubicBezTo>
                    <a:pt x="1555555" y="1207977"/>
                    <a:pt x="1207332" y="1556385"/>
                    <a:pt x="777777" y="1556385"/>
                  </a:cubicBezTo>
                  <a:cubicBezTo>
                    <a:pt x="348223" y="1556385"/>
                    <a:pt x="0" y="1207977"/>
                    <a:pt x="0" y="778193"/>
                  </a:cubicBezTo>
                  <a:cubicBezTo>
                    <a:pt x="0" y="348409"/>
                    <a:pt x="348222" y="0"/>
                    <a:pt x="777777" y="0"/>
                  </a:cubicBezTo>
                  <a:cubicBezTo>
                    <a:pt x="1207332" y="0"/>
                    <a:pt x="1555555" y="348409"/>
                    <a:pt x="1555555" y="778193"/>
                  </a:cubicBezTo>
                  <a:close/>
                </a:path>
              </a:pathLst>
            </a:custGeom>
            <a:solidFill>
              <a:srgbClr val="1957A3"/>
            </a:solidFill>
            <a:ln w="9517" cap="flat">
              <a:noFill/>
              <a:prstDash val="solid"/>
              <a:miter/>
            </a:ln>
          </p:spPr>
          <p:txBody>
            <a:bodyPr rtlCol="0" anchor="ctr"/>
            <a:lstStyle/>
            <a:p>
              <a:endParaRPr lang="en-GB" sz="1350"/>
            </a:p>
          </p:txBody>
        </p:sp>
        <p:sp>
          <p:nvSpPr>
            <p:cNvPr id="18" name="Freeform: Shape 17">
              <a:extLst>
                <a:ext uri="{FF2B5EF4-FFF2-40B4-BE49-F238E27FC236}">
                  <a16:creationId xmlns:a16="http://schemas.microsoft.com/office/drawing/2014/main" id="{8081711F-6391-4CDD-85B0-357FCEC60652}"/>
                </a:ext>
              </a:extLst>
            </p:cNvPr>
            <p:cNvSpPr/>
            <p:nvPr/>
          </p:nvSpPr>
          <p:spPr>
            <a:xfrm>
              <a:off x="10505626" y="1461294"/>
              <a:ext cx="1361349" cy="1581150"/>
            </a:xfrm>
            <a:custGeom>
              <a:avLst/>
              <a:gdLst>
                <a:gd name="connsiteX0" fmla="*/ 1209030 w 1361348"/>
                <a:gd name="connsiteY0" fmla="*/ 373288 h 1581150"/>
                <a:gd name="connsiteX1" fmla="*/ 0 w 1361348"/>
                <a:gd name="connsiteY1" fmla="*/ 155165 h 1581150"/>
                <a:gd name="connsiteX2" fmla="*/ 990072 w 1361348"/>
                <a:gd name="connsiteY2" fmla="*/ 1582963 h 1581150"/>
                <a:gd name="connsiteX3" fmla="*/ 1209030 w 1361348"/>
                <a:gd name="connsiteY3" fmla="*/ 373288 h 1581150"/>
              </a:gdLst>
              <a:ahLst/>
              <a:cxnLst>
                <a:cxn ang="0">
                  <a:pos x="connsiteX0" y="connsiteY0"/>
                </a:cxn>
                <a:cxn ang="0">
                  <a:pos x="connsiteX1" y="connsiteY1"/>
                </a:cxn>
                <a:cxn ang="0">
                  <a:pos x="connsiteX2" y="connsiteY2"/>
                </a:cxn>
                <a:cxn ang="0">
                  <a:pos x="connsiteX3" y="connsiteY3"/>
                </a:cxn>
              </a:cxnLst>
              <a:rect l="l" t="t" r="r" b="b"/>
              <a:pathLst>
                <a:path w="1361348" h="1581150">
                  <a:moveTo>
                    <a:pt x="1209030" y="373288"/>
                  </a:moveTo>
                  <a:cubicBezTo>
                    <a:pt x="935809" y="-21047"/>
                    <a:pt x="394125" y="-118202"/>
                    <a:pt x="0" y="155165"/>
                  </a:cubicBezTo>
                  <a:lnTo>
                    <a:pt x="990072" y="1582963"/>
                  </a:lnTo>
                  <a:cubicBezTo>
                    <a:pt x="1385148" y="1309595"/>
                    <a:pt x="1483204" y="767623"/>
                    <a:pt x="1209030" y="373288"/>
                  </a:cubicBezTo>
                  <a:close/>
                </a:path>
              </a:pathLst>
            </a:custGeom>
            <a:solidFill>
              <a:srgbClr val="D01630"/>
            </a:solidFill>
            <a:ln w="9517" cap="flat">
              <a:noFill/>
              <a:prstDash val="solid"/>
              <a:miter/>
            </a:ln>
          </p:spPr>
          <p:txBody>
            <a:bodyPr rtlCol="0" anchor="ctr"/>
            <a:lstStyle/>
            <a:p>
              <a:endParaRPr lang="en-GB" sz="1350"/>
            </a:p>
          </p:txBody>
        </p:sp>
      </p:grpSp>
      <p:sp>
        <p:nvSpPr>
          <p:cNvPr id="3" name="Title 2">
            <a:extLst>
              <a:ext uri="{FF2B5EF4-FFF2-40B4-BE49-F238E27FC236}">
                <a16:creationId xmlns:a16="http://schemas.microsoft.com/office/drawing/2014/main" id="{F274161E-32FF-40F4-A6C8-76BCDFD2AF25}"/>
              </a:ext>
            </a:extLst>
          </p:cNvPr>
          <p:cNvSpPr>
            <a:spLocks noGrp="1"/>
          </p:cNvSpPr>
          <p:nvPr>
            <p:ph type="title"/>
          </p:nvPr>
        </p:nvSpPr>
        <p:spPr>
          <a:xfrm>
            <a:off x="325507" y="2252221"/>
            <a:ext cx="4827518" cy="869156"/>
          </a:xfrm>
        </p:spPr>
        <p:txBody>
          <a:bodyPr>
            <a:normAutofit/>
          </a:bodyPr>
          <a:lstStyle>
            <a:lvl1pPr>
              <a:defRPr sz="2400">
                <a:solidFill>
                  <a:schemeClr val="bg1"/>
                </a:solidFill>
                <a:latin typeface="Archer Office" panose="02000000000000000000" pitchFamily="2" charset="0"/>
              </a:defRPr>
            </a:lvl1pPr>
          </a:lstStyle>
          <a:p>
            <a:r>
              <a:rPr lang="en-US"/>
              <a:t>Click to edit Master title style</a:t>
            </a:r>
            <a:endParaRPr lang="en-GB"/>
          </a:p>
        </p:txBody>
      </p:sp>
    </p:spTree>
    <p:extLst>
      <p:ext uri="{BB962C8B-B14F-4D97-AF65-F5344CB8AC3E}">
        <p14:creationId xmlns:p14="http://schemas.microsoft.com/office/powerpoint/2010/main" val="3201435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9804F75-ABFA-4537-85D1-E669FF67E1E7}"/>
              </a:ext>
            </a:extLst>
          </p:cNvPr>
          <p:cNvSpPr>
            <a:spLocks noGrp="1"/>
          </p:cNvSpPr>
          <p:nvPr>
            <p:ph type="sldNum" sz="quarter" idx="12"/>
          </p:nvPr>
        </p:nvSpPr>
        <p:spPr>
          <a:xfrm>
            <a:off x="8844547" y="4817794"/>
            <a:ext cx="275810" cy="273844"/>
          </a:xfrm>
          <a:prstGeom prst="rect">
            <a:avLst/>
          </a:prstGeom>
        </p:spPr>
        <p:txBody>
          <a:bodyPr/>
          <a:lstStyle/>
          <a:p>
            <a:fld id="{6CC5391D-9986-D24D-B7A9-6DA3BE03CE6C}" type="slidenum">
              <a:rPr lang="en-US" smtClean="0"/>
              <a:t>‹#›</a:t>
            </a:fld>
            <a:endParaRPr lang="en-US"/>
          </a:p>
        </p:txBody>
      </p:sp>
    </p:spTree>
    <p:extLst>
      <p:ext uri="{BB962C8B-B14F-4D97-AF65-F5344CB8AC3E}">
        <p14:creationId xmlns:p14="http://schemas.microsoft.com/office/powerpoint/2010/main" val="2351041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DC170A6A-0483-48FF-8067-4AD43A3E59BD}"/>
              </a:ext>
            </a:extLst>
          </p:cNvPr>
          <p:cNvSpPr>
            <a:spLocks noGrp="1"/>
          </p:cNvSpPr>
          <p:nvPr>
            <p:ph type="pic" sz="quarter" idx="10"/>
          </p:nvPr>
        </p:nvSpPr>
        <p:spPr>
          <a:xfrm>
            <a:off x="5387975" y="0"/>
            <a:ext cx="3744000" cy="5184000"/>
          </a:xfrm>
          <a:custGeom>
            <a:avLst/>
            <a:gdLst>
              <a:gd name="connsiteX0" fmla="*/ 0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0 w 3756025"/>
              <a:gd name="connsiteY4" fmla="*/ 0 h 6858000"/>
              <a:gd name="connsiteX0" fmla="*/ 1517073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1517073 w 3756025"/>
              <a:gd name="connsiteY4" fmla="*/ 0 h 6858000"/>
              <a:gd name="connsiteX0" fmla="*/ 1787237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1787237 w 3756025"/>
              <a:gd name="connsiteY4" fmla="*/ 0 h 6858000"/>
              <a:gd name="connsiteX0" fmla="*/ 1652155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1652155 w 375602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025" h="6858000">
                <a:moveTo>
                  <a:pt x="1652155" y="0"/>
                </a:moveTo>
                <a:lnTo>
                  <a:pt x="3756025" y="0"/>
                </a:lnTo>
                <a:lnTo>
                  <a:pt x="3756025" y="6858000"/>
                </a:lnTo>
                <a:lnTo>
                  <a:pt x="0" y="6858000"/>
                </a:lnTo>
                <a:lnTo>
                  <a:pt x="1652155" y="0"/>
                </a:lnTo>
                <a:close/>
              </a:path>
            </a:pathLst>
          </a:custGeom>
          <a:solidFill>
            <a:schemeClr val="bg1">
              <a:lumMod val="85000"/>
            </a:schemeClr>
          </a:solidFill>
        </p:spPr>
        <p:txBody>
          <a:bodyPr/>
          <a:lstStyle>
            <a:lvl1pPr algn="r">
              <a:defRPr sz="1200"/>
            </a:lvl1pPr>
          </a:lstStyle>
          <a:p>
            <a:r>
              <a:rPr lang="en-US"/>
              <a:t>Click icon to add picture</a:t>
            </a:r>
            <a:endParaRPr lang="en-GB"/>
          </a:p>
        </p:txBody>
      </p:sp>
    </p:spTree>
    <p:extLst>
      <p:ext uri="{BB962C8B-B14F-4D97-AF65-F5344CB8AC3E}">
        <p14:creationId xmlns:p14="http://schemas.microsoft.com/office/powerpoint/2010/main" val="34480627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3CF372-A991-4619-8263-AC749BEC8DD3}"/>
              </a:ext>
            </a:extLst>
          </p:cNvPr>
          <p:cNvSpPr/>
          <p:nvPr userDrawn="1"/>
        </p:nvSpPr>
        <p:spPr>
          <a:xfrm>
            <a:off x="0" y="0"/>
            <a:ext cx="9144000" cy="1133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8" name="Graphic 17">
            <a:extLst>
              <a:ext uri="{FF2B5EF4-FFF2-40B4-BE49-F238E27FC236}">
                <a16:creationId xmlns:a16="http://schemas.microsoft.com/office/drawing/2014/main" id="{743E3429-EF6B-4426-8C87-ED22709136C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0696"/>
          <a:stretch/>
        </p:blipFill>
        <p:spPr>
          <a:xfrm>
            <a:off x="5590661" y="0"/>
            <a:ext cx="3571875" cy="1133061"/>
          </a:xfrm>
          <a:prstGeom prst="rect">
            <a:avLst/>
          </a:prstGeom>
        </p:spPr>
      </p:pic>
      <p:sp>
        <p:nvSpPr>
          <p:cNvPr id="8" name="Title 1">
            <a:extLst>
              <a:ext uri="{FF2B5EF4-FFF2-40B4-BE49-F238E27FC236}">
                <a16:creationId xmlns:a16="http://schemas.microsoft.com/office/drawing/2014/main" id="{45737014-627E-480A-8840-24CA13F6D784}"/>
              </a:ext>
            </a:extLst>
          </p:cNvPr>
          <p:cNvSpPr txBox="1">
            <a:spLocks/>
          </p:cNvSpPr>
          <p:nvPr userDrawn="1"/>
        </p:nvSpPr>
        <p:spPr>
          <a:xfrm>
            <a:off x="372718" y="273844"/>
            <a:ext cx="5342282" cy="657950"/>
          </a:xfrm>
          <a:prstGeom prst="rect">
            <a:avLst/>
          </a:prstGeom>
          <a:ln>
            <a:noFill/>
          </a:ln>
        </p:spPr>
        <p:txBody>
          <a:bodyPr vert="horz" lIns="68580" tIns="34290" rIns="68580" bIns="34290" rtlCol="0" anchor="ctr">
            <a:normAutofit/>
          </a:bodyPr>
          <a:lstStyle>
            <a:lvl1pPr algn="l" defTabSz="914400" rtl="0" eaLnBrk="1" latinLnBrk="0" hangingPunct="1">
              <a:lnSpc>
                <a:spcPct val="90000"/>
              </a:lnSpc>
              <a:spcBef>
                <a:spcPct val="0"/>
              </a:spcBef>
              <a:buNone/>
              <a:defRPr sz="3600" kern="1200">
                <a:solidFill>
                  <a:srgbClr val="959C9D"/>
                </a:solidFill>
                <a:latin typeface="Archer Book" panose="02000000000000000000" pitchFamily="50" charset="0"/>
                <a:ea typeface="+mj-ea"/>
                <a:cs typeface="+mj-cs"/>
              </a:defRPr>
            </a:lvl1pPr>
          </a:lstStyle>
          <a:p>
            <a:endParaRPr lang="en-US" sz="2700">
              <a:solidFill>
                <a:schemeClr val="bg1"/>
              </a:solidFill>
              <a:latin typeface="Archer Office" panose="02000000000000000000" pitchFamily="2" charset="0"/>
            </a:endParaRPr>
          </a:p>
        </p:txBody>
      </p:sp>
      <p:cxnSp>
        <p:nvCxnSpPr>
          <p:cNvPr id="9" name="Straight Connector 8">
            <a:extLst>
              <a:ext uri="{FF2B5EF4-FFF2-40B4-BE49-F238E27FC236}">
                <a16:creationId xmlns:a16="http://schemas.microsoft.com/office/drawing/2014/main" id="{C5BC66A6-1682-4E06-9A91-2C1B91FA5817}"/>
              </a:ext>
            </a:extLst>
          </p:cNvPr>
          <p:cNvCxnSpPr/>
          <p:nvPr userDrawn="1"/>
        </p:nvCxnSpPr>
        <p:spPr>
          <a:xfrm>
            <a:off x="372718" y="931794"/>
            <a:ext cx="5400000" cy="0"/>
          </a:xfrm>
          <a:prstGeom prst="line">
            <a:avLst/>
          </a:prstGeom>
          <a:ln>
            <a:solidFill>
              <a:srgbClr val="959C9D"/>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206966E-A4BF-4C21-A2D0-9CE945E78C20}"/>
              </a:ext>
            </a:extLst>
          </p:cNvPr>
          <p:cNvCxnSpPr/>
          <p:nvPr userDrawn="1"/>
        </p:nvCxnSpPr>
        <p:spPr>
          <a:xfrm>
            <a:off x="378527" y="273845"/>
            <a:ext cx="5400000" cy="0"/>
          </a:xfrm>
          <a:prstGeom prst="line">
            <a:avLst/>
          </a:prstGeom>
          <a:ln>
            <a:solidFill>
              <a:srgbClr val="959C9D"/>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F72EED5-A85C-45F3-888D-1A33831CC43E}"/>
              </a:ext>
            </a:extLst>
          </p:cNvPr>
          <p:cNvSpPr>
            <a:spLocks noGrp="1"/>
          </p:cNvSpPr>
          <p:nvPr>
            <p:ph type="sldNum" sz="quarter" idx="12"/>
          </p:nvPr>
        </p:nvSpPr>
        <p:spPr>
          <a:xfrm>
            <a:off x="372718" y="4767263"/>
            <a:ext cx="275810" cy="273844"/>
          </a:xfrm>
          <a:prstGeom prst="rect">
            <a:avLst/>
          </a:prstGeom>
        </p:spPr>
        <p:txBody>
          <a:bodyPr/>
          <a:lstStyle/>
          <a:p>
            <a:fld id="{6CC5391D-9986-D24D-B7A9-6DA3BE03CE6C}" type="slidenum">
              <a:rPr lang="en-US" smtClean="0"/>
              <a:t>‹#›</a:t>
            </a:fld>
            <a:endParaRPr lang="en-US"/>
          </a:p>
        </p:txBody>
      </p:sp>
      <p:pic>
        <p:nvPicPr>
          <p:cNvPr id="13" name="Graphic 12">
            <a:extLst>
              <a:ext uri="{FF2B5EF4-FFF2-40B4-BE49-F238E27FC236}">
                <a16:creationId xmlns:a16="http://schemas.microsoft.com/office/drawing/2014/main" id="{E993C4BD-168A-420D-BDEC-2C39EC53F86A}"/>
              </a:ext>
            </a:extLst>
          </p:cNvPr>
          <p:cNvPicPr>
            <a:picLocks noChangeAspect="1"/>
          </p:cNvPicPr>
          <p:nvPr userDrawn="1"/>
        </p:nvPicPr>
        <p:blipFill>
          <a:blip r:embed="rId4"/>
          <a:stretch>
            <a:fillRect/>
          </a:stretch>
        </p:blipFill>
        <p:spPr>
          <a:xfrm>
            <a:off x="8247085" y="4767262"/>
            <a:ext cx="611165" cy="182849"/>
          </a:xfrm>
          <a:prstGeom prst="rect">
            <a:avLst/>
          </a:prstGeom>
        </p:spPr>
      </p:pic>
      <p:sp>
        <p:nvSpPr>
          <p:cNvPr id="15" name="Content Placeholder 2">
            <a:extLst>
              <a:ext uri="{FF2B5EF4-FFF2-40B4-BE49-F238E27FC236}">
                <a16:creationId xmlns:a16="http://schemas.microsoft.com/office/drawing/2014/main" id="{179618FD-B90E-4AEE-AD23-22A87655419A}"/>
              </a:ext>
            </a:extLst>
          </p:cNvPr>
          <p:cNvSpPr>
            <a:spLocks noGrp="1"/>
          </p:cNvSpPr>
          <p:nvPr>
            <p:ph idx="13" hasCustomPrompt="1"/>
          </p:nvPr>
        </p:nvSpPr>
        <p:spPr>
          <a:xfrm>
            <a:off x="332962" y="1284515"/>
            <a:ext cx="4142132" cy="3348208"/>
          </a:xfrm>
          <a:prstGeom prst="rect">
            <a:avLst/>
          </a:prstGeom>
        </p:spPr>
        <p:txBody>
          <a:bodyPr>
            <a:noAutofit/>
          </a:bodyPr>
          <a:lstStyle>
            <a:lvl1pPr marL="402431" indent="-402431" algn="l" defTabSz="685800" rtl="0" eaLnBrk="1" latinLnBrk="0" hangingPunct="1">
              <a:lnSpc>
                <a:spcPct val="90000"/>
              </a:lnSpc>
              <a:buClr>
                <a:srgbClr val="959C9D"/>
              </a:buClr>
              <a:buFont typeface="Wingdings" panose="05000000000000000000" pitchFamily="2" charset="2"/>
              <a:buChar char="n"/>
              <a:defRPr lang="en-US" sz="1800" kern="1200" dirty="0">
                <a:solidFill>
                  <a:schemeClr val="tx2"/>
                </a:solidFill>
                <a:latin typeface="+mn-lt"/>
                <a:ea typeface="+mn-ea"/>
                <a:cs typeface="+mn-cs"/>
              </a:defRPr>
            </a:lvl1pPr>
            <a:lvl2pPr marL="738188" indent="-269081" algn="l" defTabSz="685800" rtl="0" eaLnBrk="1" latinLnBrk="0" hangingPunct="1">
              <a:lnSpc>
                <a:spcPct val="90000"/>
              </a:lnSpc>
              <a:buClr>
                <a:srgbClr val="959C9D"/>
              </a:buClr>
              <a:buFont typeface="Calibri" panose="020F0502020204030204" pitchFamily="34" charset="0"/>
              <a:buChar char="̶"/>
              <a:defRPr lang="en-US" sz="1500" kern="1200" dirty="0" smtClean="0">
                <a:solidFill>
                  <a:schemeClr val="tx2"/>
                </a:solidFill>
                <a:latin typeface="+mn-lt"/>
                <a:ea typeface="+mn-ea"/>
                <a:cs typeface="+mn-cs"/>
              </a:defRPr>
            </a:lvl2pPr>
            <a:lvl3pPr marL="738188" indent="-269081">
              <a:defRPr/>
            </a:lvl3pPr>
            <a:lvl4pPr marL="1006079" indent="-267891" algn="l" defTabSz="685800" rtl="0" eaLnBrk="1" latinLnBrk="0" hangingPunct="1">
              <a:lnSpc>
                <a:spcPct val="90000"/>
              </a:lnSpc>
              <a:buClr>
                <a:srgbClr val="959C9D"/>
              </a:buClr>
              <a:defRPr lang="en-US" sz="1350" kern="1200" dirty="0" smtClean="0">
                <a:solidFill>
                  <a:schemeClr val="tx2"/>
                </a:solidFill>
                <a:latin typeface="+mn-lt"/>
                <a:ea typeface="+mn-ea"/>
                <a:cs typeface="+mn-cs"/>
              </a:defRPr>
            </a:lvl4pPr>
          </a:lstStyle>
          <a:p>
            <a:pPr lvl="0"/>
            <a:r>
              <a:rPr lang="en-US"/>
              <a:t>Click to edit Master text styles</a:t>
            </a:r>
          </a:p>
          <a:p>
            <a:pPr lvl="1"/>
            <a:r>
              <a:rPr lang="en-US"/>
              <a:t>Second level</a:t>
            </a:r>
          </a:p>
          <a:p>
            <a:pPr lvl="3"/>
            <a:r>
              <a:rPr lang="en-US"/>
              <a:t>Third level</a:t>
            </a:r>
          </a:p>
        </p:txBody>
      </p:sp>
      <p:sp>
        <p:nvSpPr>
          <p:cNvPr id="16" name="Content Placeholder 2">
            <a:extLst>
              <a:ext uri="{FF2B5EF4-FFF2-40B4-BE49-F238E27FC236}">
                <a16:creationId xmlns:a16="http://schemas.microsoft.com/office/drawing/2014/main" id="{7F6D6DCA-3BD3-4930-A9A5-5C3858F13EC1}"/>
              </a:ext>
            </a:extLst>
          </p:cNvPr>
          <p:cNvSpPr>
            <a:spLocks noGrp="1"/>
          </p:cNvSpPr>
          <p:nvPr>
            <p:ph idx="14" hasCustomPrompt="1"/>
          </p:nvPr>
        </p:nvSpPr>
        <p:spPr>
          <a:xfrm>
            <a:off x="4674716" y="1284515"/>
            <a:ext cx="4142132" cy="3348208"/>
          </a:xfrm>
          <a:prstGeom prst="rect">
            <a:avLst/>
          </a:prstGeom>
        </p:spPr>
        <p:txBody>
          <a:bodyPr>
            <a:noAutofit/>
          </a:bodyPr>
          <a:lstStyle>
            <a:lvl1pPr marL="402431" indent="-402431" algn="l" defTabSz="685800" rtl="0" eaLnBrk="1" latinLnBrk="0" hangingPunct="1">
              <a:lnSpc>
                <a:spcPct val="90000"/>
              </a:lnSpc>
              <a:buClr>
                <a:srgbClr val="959C9D"/>
              </a:buClr>
              <a:buFont typeface="Wingdings" panose="05000000000000000000" pitchFamily="2" charset="2"/>
              <a:buChar char="n"/>
              <a:defRPr lang="en-US" sz="1800" kern="1200" dirty="0">
                <a:solidFill>
                  <a:schemeClr val="tx2"/>
                </a:solidFill>
                <a:latin typeface="+mn-lt"/>
                <a:ea typeface="+mn-ea"/>
                <a:cs typeface="+mn-cs"/>
              </a:defRPr>
            </a:lvl1pPr>
            <a:lvl2pPr marL="738188" indent="-269081" algn="l" defTabSz="685800" rtl="0" eaLnBrk="1" latinLnBrk="0" hangingPunct="1">
              <a:lnSpc>
                <a:spcPct val="90000"/>
              </a:lnSpc>
              <a:buClr>
                <a:schemeClr val="accent2"/>
              </a:buClr>
              <a:buFont typeface="Calibri" panose="020F0502020204030204" pitchFamily="34" charset="0"/>
              <a:buChar char="̶"/>
              <a:defRPr lang="en-US" sz="1500" kern="1200" dirty="0" smtClean="0">
                <a:solidFill>
                  <a:schemeClr val="tx2"/>
                </a:solidFill>
                <a:latin typeface="+mn-lt"/>
                <a:ea typeface="+mn-ea"/>
                <a:cs typeface="+mn-cs"/>
              </a:defRPr>
            </a:lvl2pPr>
            <a:lvl3pPr marL="738188" indent="-269081">
              <a:defRPr/>
            </a:lvl3pPr>
            <a:lvl4pPr marL="1006079" indent="-267891" algn="l" defTabSz="685800" rtl="0" eaLnBrk="1" latinLnBrk="0" hangingPunct="1">
              <a:lnSpc>
                <a:spcPct val="90000"/>
              </a:lnSpc>
              <a:buClr>
                <a:schemeClr val="accent2"/>
              </a:buClr>
              <a:defRPr lang="en-US" sz="1350" kern="1200" dirty="0" smtClean="0">
                <a:solidFill>
                  <a:schemeClr val="tx2"/>
                </a:solidFill>
                <a:latin typeface="+mn-lt"/>
                <a:ea typeface="+mn-ea"/>
                <a:cs typeface="+mn-cs"/>
              </a:defRPr>
            </a:lvl4pPr>
          </a:lstStyle>
          <a:p>
            <a:pPr lvl="0"/>
            <a:r>
              <a:rPr lang="en-US"/>
              <a:t>Click to edit Master text styles</a:t>
            </a:r>
          </a:p>
          <a:p>
            <a:pPr lvl="1"/>
            <a:r>
              <a:rPr lang="en-US"/>
              <a:t>Second level</a:t>
            </a:r>
          </a:p>
          <a:p>
            <a:pPr lvl="3"/>
            <a:r>
              <a:rPr lang="en-US"/>
              <a:t>Third level</a:t>
            </a:r>
          </a:p>
        </p:txBody>
      </p:sp>
      <p:cxnSp>
        <p:nvCxnSpPr>
          <p:cNvPr id="14" name="Straight Connector 13">
            <a:extLst>
              <a:ext uri="{FF2B5EF4-FFF2-40B4-BE49-F238E27FC236}">
                <a16:creationId xmlns:a16="http://schemas.microsoft.com/office/drawing/2014/main" id="{B9A1DE15-06DD-4E17-92E7-2BF797BC5165}"/>
              </a:ext>
            </a:extLst>
          </p:cNvPr>
          <p:cNvCxnSpPr/>
          <p:nvPr userDrawn="1"/>
        </p:nvCxnSpPr>
        <p:spPr>
          <a:xfrm>
            <a:off x="359654" y="899135"/>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1461BA1-5BF3-433A-B008-CCE7630F129A}"/>
              </a:ext>
            </a:extLst>
          </p:cNvPr>
          <p:cNvCxnSpPr/>
          <p:nvPr userDrawn="1"/>
        </p:nvCxnSpPr>
        <p:spPr>
          <a:xfrm>
            <a:off x="365462" y="241186"/>
            <a:ext cx="54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75A2FF8-2D4E-44A5-86FD-3DC5B2F075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277524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A5AD-F309-CFEB-5D6A-1AF848E8917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29D8E62-F2FC-C7CD-BE9A-FE9CADD9AE7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265A1E-3A20-3484-A85D-2C6A2771F993}"/>
              </a:ext>
            </a:extLst>
          </p:cNvPr>
          <p:cNvSpPr>
            <a:spLocks noGrp="1"/>
          </p:cNvSpPr>
          <p:nvPr>
            <p:ph type="dt" sz="half" idx="10"/>
          </p:nvPr>
        </p:nvSpPr>
        <p:spPr/>
        <p:txBody>
          <a:bodyPr/>
          <a:lstStyle/>
          <a:p>
            <a:fld id="{3EF167BD-5087-4C63-9BB7-0F550400B0AD}" type="datetimeFigureOut">
              <a:rPr lang="en-GB" smtClean="0"/>
              <a:t>30/05/2024</a:t>
            </a:fld>
            <a:endParaRPr lang="en-GB"/>
          </a:p>
        </p:txBody>
      </p:sp>
      <p:sp>
        <p:nvSpPr>
          <p:cNvPr id="5" name="Footer Placeholder 4">
            <a:extLst>
              <a:ext uri="{FF2B5EF4-FFF2-40B4-BE49-F238E27FC236}">
                <a16:creationId xmlns:a16="http://schemas.microsoft.com/office/drawing/2014/main" id="{82029F5A-B410-EC7A-EC5D-D0F24CA2E4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E290A8-EBC6-7B98-AEF2-D4996875C70D}"/>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24662580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608D-B37E-0B72-D089-0DB15E713E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C614FE-652E-0BA6-0366-DFAF353239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CC93A4-742C-E0CD-E934-863F31D91C83}"/>
              </a:ext>
            </a:extLst>
          </p:cNvPr>
          <p:cNvSpPr>
            <a:spLocks noGrp="1"/>
          </p:cNvSpPr>
          <p:nvPr>
            <p:ph type="dt" sz="half" idx="10"/>
          </p:nvPr>
        </p:nvSpPr>
        <p:spPr/>
        <p:txBody>
          <a:bodyPr/>
          <a:lstStyle/>
          <a:p>
            <a:fld id="{3EF167BD-5087-4C63-9BB7-0F550400B0AD}" type="datetimeFigureOut">
              <a:rPr lang="en-GB" smtClean="0"/>
              <a:t>30/05/2024</a:t>
            </a:fld>
            <a:endParaRPr lang="en-GB"/>
          </a:p>
        </p:txBody>
      </p:sp>
      <p:sp>
        <p:nvSpPr>
          <p:cNvPr id="5" name="Footer Placeholder 4">
            <a:extLst>
              <a:ext uri="{FF2B5EF4-FFF2-40B4-BE49-F238E27FC236}">
                <a16:creationId xmlns:a16="http://schemas.microsoft.com/office/drawing/2014/main" id="{065D6644-1626-2FEF-E125-CFF10ED3AE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6E0AA3-38FC-0920-B719-4006208D4762}"/>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1694793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91AB3-2334-DAED-ACC2-0F00C494757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04F7DA3-DF08-A03C-4E78-B5FD56FF143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E7FBB1-E563-B8D5-FCD9-7D70D4DAF76F}"/>
              </a:ext>
            </a:extLst>
          </p:cNvPr>
          <p:cNvSpPr>
            <a:spLocks noGrp="1"/>
          </p:cNvSpPr>
          <p:nvPr>
            <p:ph type="dt" sz="half" idx="10"/>
          </p:nvPr>
        </p:nvSpPr>
        <p:spPr/>
        <p:txBody>
          <a:bodyPr/>
          <a:lstStyle/>
          <a:p>
            <a:fld id="{3EF167BD-5087-4C63-9BB7-0F550400B0AD}" type="datetimeFigureOut">
              <a:rPr lang="en-GB" smtClean="0"/>
              <a:t>30/05/2024</a:t>
            </a:fld>
            <a:endParaRPr lang="en-GB"/>
          </a:p>
        </p:txBody>
      </p:sp>
      <p:sp>
        <p:nvSpPr>
          <p:cNvPr id="5" name="Footer Placeholder 4">
            <a:extLst>
              <a:ext uri="{FF2B5EF4-FFF2-40B4-BE49-F238E27FC236}">
                <a16:creationId xmlns:a16="http://schemas.microsoft.com/office/drawing/2014/main" id="{BE5F9980-AF17-0CF7-A460-2F492D8AE8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8B11D-C883-CFD7-9014-359449BE18F6}"/>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30478501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331C9-EA5D-AA0B-4C35-A373EA3754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6E3B1A-AD08-41BB-F784-A02C5B8CAB8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3CB598-E2F3-2680-E271-D9E5568BBC2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9C47105-1740-B044-1644-1A64BE9464E9}"/>
              </a:ext>
            </a:extLst>
          </p:cNvPr>
          <p:cNvSpPr>
            <a:spLocks noGrp="1"/>
          </p:cNvSpPr>
          <p:nvPr>
            <p:ph type="dt" sz="half" idx="10"/>
          </p:nvPr>
        </p:nvSpPr>
        <p:spPr/>
        <p:txBody>
          <a:bodyPr/>
          <a:lstStyle/>
          <a:p>
            <a:fld id="{3EF167BD-5087-4C63-9BB7-0F550400B0AD}" type="datetimeFigureOut">
              <a:rPr lang="en-GB" smtClean="0"/>
              <a:t>30/05/2024</a:t>
            </a:fld>
            <a:endParaRPr lang="en-GB"/>
          </a:p>
        </p:txBody>
      </p:sp>
      <p:sp>
        <p:nvSpPr>
          <p:cNvPr id="6" name="Footer Placeholder 5">
            <a:extLst>
              <a:ext uri="{FF2B5EF4-FFF2-40B4-BE49-F238E27FC236}">
                <a16:creationId xmlns:a16="http://schemas.microsoft.com/office/drawing/2014/main" id="{3E641816-03DA-C14E-9367-A2D4F262DB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B5E45B-91AB-B852-DCE0-20279AA8AF8D}"/>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2216447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F014-97AC-FC9E-9107-7B5495E7A785}"/>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D44848-1144-0CF4-EBDA-882F7DF52B0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774DAD3-AFBB-F9C4-3F8D-F2A7161D599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2140080-AB8D-422F-05B2-099CC47CF9E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B9E4A4D-4402-B552-1BF8-9956C69CF75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925EF6-5146-8052-9AAC-FCEBADE0908C}"/>
              </a:ext>
            </a:extLst>
          </p:cNvPr>
          <p:cNvSpPr>
            <a:spLocks noGrp="1"/>
          </p:cNvSpPr>
          <p:nvPr>
            <p:ph type="dt" sz="half" idx="10"/>
          </p:nvPr>
        </p:nvSpPr>
        <p:spPr/>
        <p:txBody>
          <a:bodyPr/>
          <a:lstStyle/>
          <a:p>
            <a:fld id="{3EF167BD-5087-4C63-9BB7-0F550400B0AD}" type="datetimeFigureOut">
              <a:rPr lang="en-GB" smtClean="0"/>
              <a:t>30/05/2024</a:t>
            </a:fld>
            <a:endParaRPr lang="en-GB"/>
          </a:p>
        </p:txBody>
      </p:sp>
      <p:sp>
        <p:nvSpPr>
          <p:cNvPr id="8" name="Footer Placeholder 7">
            <a:extLst>
              <a:ext uri="{FF2B5EF4-FFF2-40B4-BE49-F238E27FC236}">
                <a16:creationId xmlns:a16="http://schemas.microsoft.com/office/drawing/2014/main" id="{8E54F3DA-E6BE-373A-4819-8F66715CD98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64293F9-76CB-5276-1713-76FB9689F132}"/>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26407675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72B85-8B49-BE3E-C094-D5704646EB8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010E8EA-0099-4D30-BDCB-D10F680084E7}"/>
              </a:ext>
            </a:extLst>
          </p:cNvPr>
          <p:cNvSpPr>
            <a:spLocks noGrp="1"/>
          </p:cNvSpPr>
          <p:nvPr>
            <p:ph type="dt" sz="half" idx="10"/>
          </p:nvPr>
        </p:nvSpPr>
        <p:spPr/>
        <p:txBody>
          <a:bodyPr/>
          <a:lstStyle/>
          <a:p>
            <a:fld id="{3EF167BD-5087-4C63-9BB7-0F550400B0AD}" type="datetimeFigureOut">
              <a:rPr lang="en-GB" smtClean="0"/>
              <a:t>30/05/2024</a:t>
            </a:fld>
            <a:endParaRPr lang="en-GB"/>
          </a:p>
        </p:txBody>
      </p:sp>
      <p:sp>
        <p:nvSpPr>
          <p:cNvPr id="4" name="Footer Placeholder 3">
            <a:extLst>
              <a:ext uri="{FF2B5EF4-FFF2-40B4-BE49-F238E27FC236}">
                <a16:creationId xmlns:a16="http://schemas.microsoft.com/office/drawing/2014/main" id="{52FF33A4-AA99-D9AE-2231-A91BF1ED9A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ABB163-8CC9-124F-6B58-570E315A2137}"/>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7865000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24C795-FF8D-5082-D38D-6043EAF67F67}"/>
              </a:ext>
            </a:extLst>
          </p:cNvPr>
          <p:cNvSpPr>
            <a:spLocks noGrp="1"/>
          </p:cNvSpPr>
          <p:nvPr>
            <p:ph type="dt" sz="half" idx="10"/>
          </p:nvPr>
        </p:nvSpPr>
        <p:spPr/>
        <p:txBody>
          <a:bodyPr/>
          <a:lstStyle/>
          <a:p>
            <a:fld id="{3EF167BD-5087-4C63-9BB7-0F550400B0AD}" type="datetimeFigureOut">
              <a:rPr lang="en-GB" smtClean="0"/>
              <a:t>30/05/2024</a:t>
            </a:fld>
            <a:endParaRPr lang="en-GB"/>
          </a:p>
        </p:txBody>
      </p:sp>
      <p:sp>
        <p:nvSpPr>
          <p:cNvPr id="3" name="Footer Placeholder 2">
            <a:extLst>
              <a:ext uri="{FF2B5EF4-FFF2-40B4-BE49-F238E27FC236}">
                <a16:creationId xmlns:a16="http://schemas.microsoft.com/office/drawing/2014/main" id="{3DB85A76-32C9-2905-8757-C19EEF4B72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D818C6A-648C-BEEC-307A-1D745DF9EC33}"/>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21046253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45E5-837B-0DEE-6469-D3FD63369EE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0D4E5F-2186-7899-263C-FC1F6BA010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48E160-5C3E-2DD5-DF37-78EDBAC7757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C3C540-07AB-1C60-E303-375F8AFB0645}"/>
              </a:ext>
            </a:extLst>
          </p:cNvPr>
          <p:cNvSpPr>
            <a:spLocks noGrp="1"/>
          </p:cNvSpPr>
          <p:nvPr>
            <p:ph type="dt" sz="half" idx="10"/>
          </p:nvPr>
        </p:nvSpPr>
        <p:spPr/>
        <p:txBody>
          <a:bodyPr/>
          <a:lstStyle/>
          <a:p>
            <a:fld id="{3EF167BD-5087-4C63-9BB7-0F550400B0AD}" type="datetimeFigureOut">
              <a:rPr lang="en-GB" smtClean="0"/>
              <a:t>30/05/2024</a:t>
            </a:fld>
            <a:endParaRPr lang="en-GB"/>
          </a:p>
        </p:txBody>
      </p:sp>
      <p:sp>
        <p:nvSpPr>
          <p:cNvPr id="6" name="Footer Placeholder 5">
            <a:extLst>
              <a:ext uri="{FF2B5EF4-FFF2-40B4-BE49-F238E27FC236}">
                <a16:creationId xmlns:a16="http://schemas.microsoft.com/office/drawing/2014/main" id="{E792A443-051E-772C-AC6D-DDB80F007E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E1BB73-0587-AFF0-F027-2EDCDF056DF0}"/>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11605949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18FA2-1A55-8D91-0262-E88CC6A09A5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E1445B-660D-6C90-1ED8-0E429D08D05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32B6BB40-14A7-DAF3-9BE0-3B2B09AB7D1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805EB9-A944-A8C7-2301-982E8A2620DB}"/>
              </a:ext>
            </a:extLst>
          </p:cNvPr>
          <p:cNvSpPr>
            <a:spLocks noGrp="1"/>
          </p:cNvSpPr>
          <p:nvPr>
            <p:ph type="dt" sz="half" idx="10"/>
          </p:nvPr>
        </p:nvSpPr>
        <p:spPr/>
        <p:txBody>
          <a:bodyPr/>
          <a:lstStyle/>
          <a:p>
            <a:fld id="{3EF167BD-5087-4C63-9BB7-0F550400B0AD}" type="datetimeFigureOut">
              <a:rPr lang="en-GB" smtClean="0"/>
              <a:t>30/05/2024</a:t>
            </a:fld>
            <a:endParaRPr lang="en-GB"/>
          </a:p>
        </p:txBody>
      </p:sp>
      <p:sp>
        <p:nvSpPr>
          <p:cNvPr id="6" name="Footer Placeholder 5">
            <a:extLst>
              <a:ext uri="{FF2B5EF4-FFF2-40B4-BE49-F238E27FC236}">
                <a16:creationId xmlns:a16="http://schemas.microsoft.com/office/drawing/2014/main" id="{9AD2A845-83B3-6B5A-D771-D3523CE456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D1DE3-54EF-7B17-9BE0-A107578D6CDF}"/>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3445736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Imag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792000" y="1819800"/>
            <a:ext cx="5400000" cy="255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369600F4-98FE-4136-9969-034185ABC336}"/>
              </a:ext>
            </a:extLst>
          </p:cNvPr>
          <p:cNvSpPr>
            <a:spLocks noGrp="1"/>
          </p:cNvSpPr>
          <p:nvPr>
            <p:ph type="pic" sz="quarter" idx="10"/>
          </p:nvPr>
        </p:nvSpPr>
        <p:spPr>
          <a:xfrm>
            <a:off x="5540745" y="1854994"/>
            <a:ext cx="3564000" cy="3276000"/>
          </a:xfrm>
          <a:custGeom>
            <a:avLst/>
            <a:gdLst>
              <a:gd name="connsiteX0" fmla="*/ 0 w 1833562"/>
              <a:gd name="connsiteY0" fmla="*/ 0 h 4384675"/>
              <a:gd name="connsiteX1" fmla="*/ 1833562 w 1833562"/>
              <a:gd name="connsiteY1" fmla="*/ 0 h 4384675"/>
              <a:gd name="connsiteX2" fmla="*/ 1833562 w 1833562"/>
              <a:gd name="connsiteY2" fmla="*/ 4384675 h 4384675"/>
              <a:gd name="connsiteX3" fmla="*/ 0 w 1833562"/>
              <a:gd name="connsiteY3" fmla="*/ 4384675 h 4384675"/>
              <a:gd name="connsiteX4" fmla="*/ 0 w 1833562"/>
              <a:gd name="connsiteY4" fmla="*/ 0 h 4384675"/>
              <a:gd name="connsiteX0" fmla="*/ 0 w 3080472"/>
              <a:gd name="connsiteY0" fmla="*/ 1995055 h 4384675"/>
              <a:gd name="connsiteX1" fmla="*/ 3080472 w 3080472"/>
              <a:gd name="connsiteY1" fmla="*/ 0 h 4384675"/>
              <a:gd name="connsiteX2" fmla="*/ 3080472 w 3080472"/>
              <a:gd name="connsiteY2" fmla="*/ 4384675 h 4384675"/>
              <a:gd name="connsiteX3" fmla="*/ 1246910 w 3080472"/>
              <a:gd name="connsiteY3" fmla="*/ 4384675 h 4384675"/>
              <a:gd name="connsiteX4" fmla="*/ 0 w 3080472"/>
              <a:gd name="connsiteY4" fmla="*/ 1995055 h 4384675"/>
              <a:gd name="connsiteX0" fmla="*/ 0 w 3080472"/>
              <a:gd name="connsiteY0" fmla="*/ 1995055 h 4384675"/>
              <a:gd name="connsiteX1" fmla="*/ 3080472 w 3080472"/>
              <a:gd name="connsiteY1" fmla="*/ 0 h 4384675"/>
              <a:gd name="connsiteX2" fmla="*/ 3080472 w 3080472"/>
              <a:gd name="connsiteY2" fmla="*/ 4384675 h 4384675"/>
              <a:gd name="connsiteX3" fmla="*/ 1246910 w 3080472"/>
              <a:gd name="connsiteY3" fmla="*/ 4384675 h 4384675"/>
              <a:gd name="connsiteX4" fmla="*/ 529504 w 3080472"/>
              <a:gd name="connsiteY4" fmla="*/ 2997489 h 4384675"/>
              <a:gd name="connsiteX5" fmla="*/ 0 w 3080472"/>
              <a:gd name="connsiteY5" fmla="*/ 1995055 h 4384675"/>
              <a:gd name="connsiteX0" fmla="*/ 114733 w 3195205"/>
              <a:gd name="connsiteY0" fmla="*/ 1995055 h 4384675"/>
              <a:gd name="connsiteX1" fmla="*/ 3195205 w 3195205"/>
              <a:gd name="connsiteY1" fmla="*/ 0 h 4384675"/>
              <a:gd name="connsiteX2" fmla="*/ 3195205 w 3195205"/>
              <a:gd name="connsiteY2" fmla="*/ 4384675 h 4384675"/>
              <a:gd name="connsiteX3" fmla="*/ 1361643 w 3195205"/>
              <a:gd name="connsiteY3" fmla="*/ 4384675 h 4384675"/>
              <a:gd name="connsiteX4" fmla="*/ 0 w 3195205"/>
              <a:gd name="connsiteY4" fmla="*/ 3506643 h 4384675"/>
              <a:gd name="connsiteX5" fmla="*/ 114733 w 3195205"/>
              <a:gd name="connsiteY5" fmla="*/ 1995055 h 4384675"/>
              <a:gd name="connsiteX0" fmla="*/ 445870 w 3526342"/>
              <a:gd name="connsiteY0" fmla="*/ 1995055 h 4384675"/>
              <a:gd name="connsiteX1" fmla="*/ 3526342 w 3526342"/>
              <a:gd name="connsiteY1" fmla="*/ 0 h 4384675"/>
              <a:gd name="connsiteX2" fmla="*/ 3526342 w 3526342"/>
              <a:gd name="connsiteY2" fmla="*/ 4384675 h 4384675"/>
              <a:gd name="connsiteX3" fmla="*/ 1692780 w 3526342"/>
              <a:gd name="connsiteY3" fmla="*/ 4384675 h 4384675"/>
              <a:gd name="connsiteX4" fmla="*/ 331137 w 3526342"/>
              <a:gd name="connsiteY4" fmla="*/ 3506643 h 4384675"/>
              <a:gd name="connsiteX5" fmla="*/ 445870 w 3526342"/>
              <a:gd name="connsiteY5" fmla="*/ 1995055 h 4384675"/>
              <a:gd name="connsiteX0" fmla="*/ 455078 w 3535550"/>
              <a:gd name="connsiteY0" fmla="*/ 1995055 h 4384675"/>
              <a:gd name="connsiteX1" fmla="*/ 3535550 w 3535550"/>
              <a:gd name="connsiteY1" fmla="*/ 0 h 4384675"/>
              <a:gd name="connsiteX2" fmla="*/ 3535550 w 3535550"/>
              <a:gd name="connsiteY2" fmla="*/ 4384675 h 4384675"/>
              <a:gd name="connsiteX3" fmla="*/ 1701988 w 3535550"/>
              <a:gd name="connsiteY3" fmla="*/ 4384675 h 4384675"/>
              <a:gd name="connsiteX4" fmla="*/ 340345 w 3535550"/>
              <a:gd name="connsiteY4" fmla="*/ 3506643 h 4384675"/>
              <a:gd name="connsiteX5" fmla="*/ 455078 w 3535550"/>
              <a:gd name="connsiteY5" fmla="*/ 1995055 h 4384675"/>
              <a:gd name="connsiteX0" fmla="*/ 603704 w 3684176"/>
              <a:gd name="connsiteY0" fmla="*/ 1995055 h 4384675"/>
              <a:gd name="connsiteX1" fmla="*/ 3684176 w 3684176"/>
              <a:gd name="connsiteY1" fmla="*/ 0 h 4384675"/>
              <a:gd name="connsiteX2" fmla="*/ 3684176 w 3684176"/>
              <a:gd name="connsiteY2" fmla="*/ 4384675 h 4384675"/>
              <a:gd name="connsiteX3" fmla="*/ 1850614 w 3684176"/>
              <a:gd name="connsiteY3" fmla="*/ 4384675 h 4384675"/>
              <a:gd name="connsiteX4" fmla="*/ 488971 w 3684176"/>
              <a:gd name="connsiteY4" fmla="*/ 3506643 h 4384675"/>
              <a:gd name="connsiteX5" fmla="*/ 603704 w 3684176"/>
              <a:gd name="connsiteY5" fmla="*/ 1995055 h 4384675"/>
              <a:gd name="connsiteX0" fmla="*/ 489914 w 3570386"/>
              <a:gd name="connsiteY0" fmla="*/ 1995055 h 4384675"/>
              <a:gd name="connsiteX1" fmla="*/ 3570386 w 3570386"/>
              <a:gd name="connsiteY1" fmla="*/ 0 h 4384675"/>
              <a:gd name="connsiteX2" fmla="*/ 3570386 w 3570386"/>
              <a:gd name="connsiteY2" fmla="*/ 4384675 h 4384675"/>
              <a:gd name="connsiteX3" fmla="*/ 1736824 w 3570386"/>
              <a:gd name="connsiteY3" fmla="*/ 4384675 h 4384675"/>
              <a:gd name="connsiteX4" fmla="*/ 375181 w 3570386"/>
              <a:gd name="connsiteY4" fmla="*/ 3506643 h 4384675"/>
              <a:gd name="connsiteX5" fmla="*/ 489914 w 3570386"/>
              <a:gd name="connsiteY5" fmla="*/ 1995055 h 4384675"/>
              <a:gd name="connsiteX0" fmla="*/ 521381 w 3601853"/>
              <a:gd name="connsiteY0" fmla="*/ 1995055 h 4384675"/>
              <a:gd name="connsiteX1" fmla="*/ 3601853 w 3601853"/>
              <a:gd name="connsiteY1" fmla="*/ 0 h 4384675"/>
              <a:gd name="connsiteX2" fmla="*/ 3601853 w 3601853"/>
              <a:gd name="connsiteY2" fmla="*/ 4384675 h 4384675"/>
              <a:gd name="connsiteX3" fmla="*/ 1768291 w 3601853"/>
              <a:gd name="connsiteY3" fmla="*/ 4384675 h 4384675"/>
              <a:gd name="connsiteX4" fmla="*/ 406648 w 3601853"/>
              <a:gd name="connsiteY4" fmla="*/ 3506643 h 4384675"/>
              <a:gd name="connsiteX5" fmla="*/ 521381 w 3601853"/>
              <a:gd name="connsiteY5" fmla="*/ 1995055 h 4384675"/>
              <a:gd name="connsiteX0" fmla="*/ 521381 w 3601853"/>
              <a:gd name="connsiteY0" fmla="*/ 1995055 h 4384675"/>
              <a:gd name="connsiteX1" fmla="*/ 3601853 w 3601853"/>
              <a:gd name="connsiteY1" fmla="*/ 0 h 4384675"/>
              <a:gd name="connsiteX2" fmla="*/ 3601853 w 3601853"/>
              <a:gd name="connsiteY2" fmla="*/ 4384675 h 4384675"/>
              <a:gd name="connsiteX3" fmla="*/ 1768291 w 3601853"/>
              <a:gd name="connsiteY3" fmla="*/ 4384675 h 4384675"/>
              <a:gd name="connsiteX4" fmla="*/ 406648 w 3601853"/>
              <a:gd name="connsiteY4" fmla="*/ 3506643 h 4384675"/>
              <a:gd name="connsiteX5" fmla="*/ 521381 w 3601853"/>
              <a:gd name="connsiteY5" fmla="*/ 1995055 h 4384675"/>
              <a:gd name="connsiteX0" fmla="*/ 513835 w 3594307"/>
              <a:gd name="connsiteY0" fmla="*/ 1995055 h 4384675"/>
              <a:gd name="connsiteX1" fmla="*/ 3594307 w 3594307"/>
              <a:gd name="connsiteY1" fmla="*/ 0 h 4384675"/>
              <a:gd name="connsiteX2" fmla="*/ 3594307 w 3594307"/>
              <a:gd name="connsiteY2" fmla="*/ 4384675 h 4384675"/>
              <a:gd name="connsiteX3" fmla="*/ 1760745 w 3594307"/>
              <a:gd name="connsiteY3" fmla="*/ 4384675 h 4384675"/>
              <a:gd name="connsiteX4" fmla="*/ 399102 w 3594307"/>
              <a:gd name="connsiteY4" fmla="*/ 3506643 h 4384675"/>
              <a:gd name="connsiteX5" fmla="*/ 513835 w 3594307"/>
              <a:gd name="connsiteY5" fmla="*/ 1995055 h 4384675"/>
              <a:gd name="connsiteX0" fmla="*/ 505807 w 3586279"/>
              <a:gd name="connsiteY0" fmla="*/ 1995055 h 4384675"/>
              <a:gd name="connsiteX1" fmla="*/ 3586279 w 3586279"/>
              <a:gd name="connsiteY1" fmla="*/ 0 h 4384675"/>
              <a:gd name="connsiteX2" fmla="*/ 3586279 w 3586279"/>
              <a:gd name="connsiteY2" fmla="*/ 4384675 h 4384675"/>
              <a:gd name="connsiteX3" fmla="*/ 1752717 w 3586279"/>
              <a:gd name="connsiteY3" fmla="*/ 4384675 h 4384675"/>
              <a:gd name="connsiteX4" fmla="*/ 391074 w 3586279"/>
              <a:gd name="connsiteY4" fmla="*/ 3506643 h 4384675"/>
              <a:gd name="connsiteX5" fmla="*/ 505807 w 3586279"/>
              <a:gd name="connsiteY5" fmla="*/ 1995055 h 4384675"/>
              <a:gd name="connsiteX0" fmla="*/ 513419 w 3593891"/>
              <a:gd name="connsiteY0" fmla="*/ 1995055 h 4384675"/>
              <a:gd name="connsiteX1" fmla="*/ 3593891 w 3593891"/>
              <a:gd name="connsiteY1" fmla="*/ 0 h 4384675"/>
              <a:gd name="connsiteX2" fmla="*/ 3593891 w 3593891"/>
              <a:gd name="connsiteY2" fmla="*/ 4384675 h 4384675"/>
              <a:gd name="connsiteX3" fmla="*/ 1760329 w 3593891"/>
              <a:gd name="connsiteY3" fmla="*/ 4384675 h 4384675"/>
              <a:gd name="connsiteX4" fmla="*/ 398686 w 3593891"/>
              <a:gd name="connsiteY4" fmla="*/ 3506643 h 4384675"/>
              <a:gd name="connsiteX5" fmla="*/ 513419 w 3593891"/>
              <a:gd name="connsiteY5" fmla="*/ 1995055 h 4384675"/>
              <a:gd name="connsiteX0" fmla="*/ 521103 w 3601575"/>
              <a:gd name="connsiteY0" fmla="*/ 1995055 h 4384675"/>
              <a:gd name="connsiteX1" fmla="*/ 3601575 w 3601575"/>
              <a:gd name="connsiteY1" fmla="*/ 0 h 4384675"/>
              <a:gd name="connsiteX2" fmla="*/ 3601575 w 3601575"/>
              <a:gd name="connsiteY2" fmla="*/ 4384675 h 4384675"/>
              <a:gd name="connsiteX3" fmla="*/ 1768013 w 3601575"/>
              <a:gd name="connsiteY3" fmla="*/ 4384675 h 4384675"/>
              <a:gd name="connsiteX4" fmla="*/ 406370 w 3601575"/>
              <a:gd name="connsiteY4" fmla="*/ 3506643 h 4384675"/>
              <a:gd name="connsiteX5" fmla="*/ 521103 w 3601575"/>
              <a:gd name="connsiteY5" fmla="*/ 1995055 h 4384675"/>
              <a:gd name="connsiteX0" fmla="*/ 336124 w 3416596"/>
              <a:gd name="connsiteY0" fmla="*/ 2051784 h 4441404"/>
              <a:gd name="connsiteX1" fmla="*/ 3416596 w 3416596"/>
              <a:gd name="connsiteY1" fmla="*/ 56729 h 4441404"/>
              <a:gd name="connsiteX2" fmla="*/ 3416596 w 3416596"/>
              <a:gd name="connsiteY2" fmla="*/ 4441404 h 4441404"/>
              <a:gd name="connsiteX3" fmla="*/ 1583034 w 3416596"/>
              <a:gd name="connsiteY3" fmla="*/ 4441404 h 4441404"/>
              <a:gd name="connsiteX4" fmla="*/ 221391 w 3416596"/>
              <a:gd name="connsiteY4" fmla="*/ 3563372 h 4441404"/>
              <a:gd name="connsiteX5" fmla="*/ 336124 w 3416596"/>
              <a:gd name="connsiteY5" fmla="*/ 2051784 h 4441404"/>
              <a:gd name="connsiteX0" fmla="*/ 389542 w 3470014"/>
              <a:gd name="connsiteY0" fmla="*/ 2047783 h 4437403"/>
              <a:gd name="connsiteX1" fmla="*/ 3470014 w 3470014"/>
              <a:gd name="connsiteY1" fmla="*/ 52728 h 4437403"/>
              <a:gd name="connsiteX2" fmla="*/ 3470014 w 3470014"/>
              <a:gd name="connsiteY2" fmla="*/ 4437403 h 4437403"/>
              <a:gd name="connsiteX3" fmla="*/ 1636452 w 3470014"/>
              <a:gd name="connsiteY3" fmla="*/ 4437403 h 4437403"/>
              <a:gd name="connsiteX4" fmla="*/ 274809 w 3470014"/>
              <a:gd name="connsiteY4" fmla="*/ 3559371 h 4437403"/>
              <a:gd name="connsiteX5" fmla="*/ 389542 w 3470014"/>
              <a:gd name="connsiteY5" fmla="*/ 2047783 h 4437403"/>
              <a:gd name="connsiteX0" fmla="*/ 512816 w 3593288"/>
              <a:gd name="connsiteY0" fmla="*/ 2047881 h 4437501"/>
              <a:gd name="connsiteX1" fmla="*/ 3593288 w 3593288"/>
              <a:gd name="connsiteY1" fmla="*/ 52826 h 4437501"/>
              <a:gd name="connsiteX2" fmla="*/ 3593288 w 3593288"/>
              <a:gd name="connsiteY2" fmla="*/ 4437501 h 4437501"/>
              <a:gd name="connsiteX3" fmla="*/ 1759726 w 3593288"/>
              <a:gd name="connsiteY3" fmla="*/ 4437501 h 4437501"/>
              <a:gd name="connsiteX4" fmla="*/ 398083 w 3593288"/>
              <a:gd name="connsiteY4" fmla="*/ 3559469 h 4437501"/>
              <a:gd name="connsiteX5" fmla="*/ 512816 w 3593288"/>
              <a:gd name="connsiteY5" fmla="*/ 2047881 h 4437501"/>
              <a:gd name="connsiteX0" fmla="*/ 512816 w 3593288"/>
              <a:gd name="connsiteY0" fmla="*/ 1995055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95055 h 4384675"/>
              <a:gd name="connsiteX0" fmla="*/ 512816 w 3593288"/>
              <a:gd name="connsiteY0" fmla="*/ 1995055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95055 h 4384675"/>
              <a:gd name="connsiteX0" fmla="*/ 512816 w 3593288"/>
              <a:gd name="connsiteY0" fmla="*/ 1995055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95055 h 4384675"/>
              <a:gd name="connsiteX0" fmla="*/ 512816 w 3593288"/>
              <a:gd name="connsiteY0" fmla="*/ 1984664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84664 h 4384675"/>
              <a:gd name="connsiteX0" fmla="*/ 336124 w 3416596"/>
              <a:gd name="connsiteY0" fmla="*/ 1984664 h 4384675"/>
              <a:gd name="connsiteX1" fmla="*/ 3416596 w 3416596"/>
              <a:gd name="connsiteY1" fmla="*/ 0 h 4384675"/>
              <a:gd name="connsiteX2" fmla="*/ 3416596 w 3416596"/>
              <a:gd name="connsiteY2" fmla="*/ 4384675 h 4384675"/>
              <a:gd name="connsiteX3" fmla="*/ 1583034 w 3416596"/>
              <a:gd name="connsiteY3" fmla="*/ 4384675 h 4384675"/>
              <a:gd name="connsiteX4" fmla="*/ 221391 w 3416596"/>
              <a:gd name="connsiteY4" fmla="*/ 3506643 h 4384675"/>
              <a:gd name="connsiteX5" fmla="*/ 336124 w 3416596"/>
              <a:gd name="connsiteY5" fmla="*/ 1984664 h 4384675"/>
              <a:gd name="connsiteX0" fmla="*/ 336124 w 3416596"/>
              <a:gd name="connsiteY0" fmla="*/ 1984664 h 4384675"/>
              <a:gd name="connsiteX1" fmla="*/ 3416596 w 3416596"/>
              <a:gd name="connsiteY1" fmla="*/ 0 h 4384675"/>
              <a:gd name="connsiteX2" fmla="*/ 3416596 w 3416596"/>
              <a:gd name="connsiteY2" fmla="*/ 4384675 h 4384675"/>
              <a:gd name="connsiteX3" fmla="*/ 1583034 w 3416596"/>
              <a:gd name="connsiteY3" fmla="*/ 4384675 h 4384675"/>
              <a:gd name="connsiteX4" fmla="*/ 221391 w 3416596"/>
              <a:gd name="connsiteY4" fmla="*/ 3506643 h 4384675"/>
              <a:gd name="connsiteX5" fmla="*/ 336124 w 3416596"/>
              <a:gd name="connsiteY5" fmla="*/ 1984664 h 4384675"/>
              <a:gd name="connsiteX0" fmla="*/ 336124 w 3416596"/>
              <a:gd name="connsiteY0" fmla="*/ 1984664 h 4384675"/>
              <a:gd name="connsiteX1" fmla="*/ 3416596 w 3416596"/>
              <a:gd name="connsiteY1" fmla="*/ 0 h 4384675"/>
              <a:gd name="connsiteX2" fmla="*/ 3416596 w 3416596"/>
              <a:gd name="connsiteY2" fmla="*/ 4384675 h 4384675"/>
              <a:gd name="connsiteX3" fmla="*/ 1583034 w 3416596"/>
              <a:gd name="connsiteY3" fmla="*/ 4384675 h 4384675"/>
              <a:gd name="connsiteX4" fmla="*/ 221391 w 3416596"/>
              <a:gd name="connsiteY4" fmla="*/ 3506643 h 4384675"/>
              <a:gd name="connsiteX5" fmla="*/ 336124 w 3416596"/>
              <a:gd name="connsiteY5" fmla="*/ 1984664 h 4384675"/>
              <a:gd name="connsiteX0" fmla="*/ 499026 w 3579498"/>
              <a:gd name="connsiteY0" fmla="*/ 1984664 h 4384675"/>
              <a:gd name="connsiteX1" fmla="*/ 3579498 w 3579498"/>
              <a:gd name="connsiteY1" fmla="*/ 0 h 4384675"/>
              <a:gd name="connsiteX2" fmla="*/ 3579498 w 3579498"/>
              <a:gd name="connsiteY2" fmla="*/ 4384675 h 4384675"/>
              <a:gd name="connsiteX3" fmla="*/ 1745936 w 3579498"/>
              <a:gd name="connsiteY3" fmla="*/ 4384675 h 4384675"/>
              <a:gd name="connsiteX4" fmla="*/ 384293 w 3579498"/>
              <a:gd name="connsiteY4" fmla="*/ 3506643 h 4384675"/>
              <a:gd name="connsiteX5" fmla="*/ 499026 w 3579498"/>
              <a:gd name="connsiteY5" fmla="*/ 1984664 h 4384675"/>
              <a:gd name="connsiteX0" fmla="*/ 522782 w 3603254"/>
              <a:gd name="connsiteY0" fmla="*/ 1984664 h 4384675"/>
              <a:gd name="connsiteX1" fmla="*/ 3603254 w 3603254"/>
              <a:gd name="connsiteY1" fmla="*/ 0 h 4384675"/>
              <a:gd name="connsiteX2" fmla="*/ 3603254 w 3603254"/>
              <a:gd name="connsiteY2" fmla="*/ 4384675 h 4384675"/>
              <a:gd name="connsiteX3" fmla="*/ 1769692 w 3603254"/>
              <a:gd name="connsiteY3" fmla="*/ 4384675 h 4384675"/>
              <a:gd name="connsiteX4" fmla="*/ 408049 w 3603254"/>
              <a:gd name="connsiteY4" fmla="*/ 3506643 h 4384675"/>
              <a:gd name="connsiteX5" fmla="*/ 522782 w 3603254"/>
              <a:gd name="connsiteY5" fmla="*/ 1984664 h 4384675"/>
              <a:gd name="connsiteX0" fmla="*/ 365407 w 3445879"/>
              <a:gd name="connsiteY0" fmla="*/ 1963882 h 4384675"/>
              <a:gd name="connsiteX1" fmla="*/ 3445879 w 3445879"/>
              <a:gd name="connsiteY1" fmla="*/ 0 h 4384675"/>
              <a:gd name="connsiteX2" fmla="*/ 3445879 w 3445879"/>
              <a:gd name="connsiteY2" fmla="*/ 4384675 h 4384675"/>
              <a:gd name="connsiteX3" fmla="*/ 1612317 w 3445879"/>
              <a:gd name="connsiteY3" fmla="*/ 4384675 h 4384675"/>
              <a:gd name="connsiteX4" fmla="*/ 250674 w 3445879"/>
              <a:gd name="connsiteY4" fmla="*/ 3506643 h 4384675"/>
              <a:gd name="connsiteX5" fmla="*/ 365407 w 3445879"/>
              <a:gd name="connsiteY5" fmla="*/ 1963882 h 4384675"/>
              <a:gd name="connsiteX0" fmla="*/ 365407 w 3445879"/>
              <a:gd name="connsiteY0" fmla="*/ 1963882 h 4384675"/>
              <a:gd name="connsiteX1" fmla="*/ 3445879 w 3445879"/>
              <a:gd name="connsiteY1" fmla="*/ 0 h 4384675"/>
              <a:gd name="connsiteX2" fmla="*/ 3445879 w 3445879"/>
              <a:gd name="connsiteY2" fmla="*/ 4384675 h 4384675"/>
              <a:gd name="connsiteX3" fmla="*/ 1612317 w 3445879"/>
              <a:gd name="connsiteY3" fmla="*/ 4384675 h 4384675"/>
              <a:gd name="connsiteX4" fmla="*/ 250674 w 3445879"/>
              <a:gd name="connsiteY4" fmla="*/ 3506643 h 4384675"/>
              <a:gd name="connsiteX5" fmla="*/ 365407 w 3445879"/>
              <a:gd name="connsiteY5" fmla="*/ 1963882 h 4384675"/>
              <a:gd name="connsiteX0" fmla="*/ 522782 w 3603254"/>
              <a:gd name="connsiteY0" fmla="*/ 1963882 h 4384675"/>
              <a:gd name="connsiteX1" fmla="*/ 3603254 w 3603254"/>
              <a:gd name="connsiteY1" fmla="*/ 0 h 4384675"/>
              <a:gd name="connsiteX2" fmla="*/ 3603254 w 3603254"/>
              <a:gd name="connsiteY2" fmla="*/ 4384675 h 4384675"/>
              <a:gd name="connsiteX3" fmla="*/ 1769692 w 3603254"/>
              <a:gd name="connsiteY3" fmla="*/ 4384675 h 4384675"/>
              <a:gd name="connsiteX4" fmla="*/ 408049 w 3603254"/>
              <a:gd name="connsiteY4" fmla="*/ 3506643 h 4384675"/>
              <a:gd name="connsiteX5" fmla="*/ 522782 w 3603254"/>
              <a:gd name="connsiteY5" fmla="*/ 1963882 h 4384675"/>
              <a:gd name="connsiteX0" fmla="*/ 522782 w 3603254"/>
              <a:gd name="connsiteY0" fmla="*/ 1963882 h 4384675"/>
              <a:gd name="connsiteX1" fmla="*/ 3603254 w 3603254"/>
              <a:gd name="connsiteY1" fmla="*/ 0 h 4384675"/>
              <a:gd name="connsiteX2" fmla="*/ 3603254 w 3603254"/>
              <a:gd name="connsiteY2" fmla="*/ 4384675 h 4384675"/>
              <a:gd name="connsiteX3" fmla="*/ 1769692 w 3603254"/>
              <a:gd name="connsiteY3" fmla="*/ 4384675 h 4384675"/>
              <a:gd name="connsiteX4" fmla="*/ 408049 w 3603254"/>
              <a:gd name="connsiteY4" fmla="*/ 3506643 h 4384675"/>
              <a:gd name="connsiteX5" fmla="*/ 522782 w 3603254"/>
              <a:gd name="connsiteY5" fmla="*/ 1963882 h 438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3254" h="4384675">
                <a:moveTo>
                  <a:pt x="522782" y="1963882"/>
                </a:moveTo>
                <a:cubicBezTo>
                  <a:pt x="1559884" y="1318559"/>
                  <a:pt x="2576430" y="661555"/>
                  <a:pt x="3603254" y="0"/>
                </a:cubicBezTo>
                <a:lnTo>
                  <a:pt x="3603254" y="4384675"/>
                </a:lnTo>
                <a:lnTo>
                  <a:pt x="1769692" y="4384675"/>
                </a:lnTo>
                <a:cubicBezTo>
                  <a:pt x="1070903" y="3926608"/>
                  <a:pt x="780349" y="3766190"/>
                  <a:pt x="408049" y="3506643"/>
                </a:cubicBezTo>
                <a:cubicBezTo>
                  <a:pt x="-215405" y="3072005"/>
                  <a:pt x="-82489" y="2340504"/>
                  <a:pt x="522782" y="1963882"/>
                </a:cubicBezTo>
                <a:close/>
              </a:path>
            </a:pathLst>
          </a:custGeom>
          <a:solidFill>
            <a:schemeClr val="bg1">
              <a:lumMod val="85000"/>
            </a:schemeClr>
          </a:solidFill>
        </p:spPr>
        <p:txBody>
          <a:bodyPr anchor="b"/>
          <a:lstStyle>
            <a:lvl1pPr algn="r">
              <a:defRPr sz="1200"/>
            </a:lvl1pPr>
          </a:lstStyle>
          <a:p>
            <a:r>
              <a:rPr lang="en-US"/>
              <a:t>Click icon to add picture</a:t>
            </a:r>
            <a:endParaRPr lang="en-GB"/>
          </a:p>
        </p:txBody>
      </p:sp>
      <p:pic>
        <p:nvPicPr>
          <p:cNvPr id="7" name="Picture 6">
            <a:extLst>
              <a:ext uri="{FF2B5EF4-FFF2-40B4-BE49-F238E27FC236}">
                <a16:creationId xmlns:a16="http://schemas.microsoft.com/office/drawing/2014/main" id="{A2A1ABBF-00DF-4E17-8D1B-B2E7DC6D4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8399" y="212133"/>
            <a:ext cx="1108667" cy="1108667"/>
          </a:xfrm>
          <a:prstGeom prst="rect">
            <a:avLst/>
          </a:prstGeom>
        </p:spPr>
      </p:pic>
    </p:spTree>
    <p:extLst>
      <p:ext uri="{BB962C8B-B14F-4D97-AF65-F5344CB8AC3E}">
        <p14:creationId xmlns:p14="http://schemas.microsoft.com/office/powerpoint/2010/main" val="21181439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5B813-0DB0-7879-F97C-DD6EE97FBEA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86F5C2-4122-1194-F29C-6984AC6A76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9950F8-D012-56A6-2D8E-FE72D5D262BD}"/>
              </a:ext>
            </a:extLst>
          </p:cNvPr>
          <p:cNvSpPr>
            <a:spLocks noGrp="1"/>
          </p:cNvSpPr>
          <p:nvPr>
            <p:ph type="dt" sz="half" idx="10"/>
          </p:nvPr>
        </p:nvSpPr>
        <p:spPr/>
        <p:txBody>
          <a:bodyPr/>
          <a:lstStyle/>
          <a:p>
            <a:fld id="{3EF167BD-5087-4C63-9BB7-0F550400B0AD}" type="datetimeFigureOut">
              <a:rPr lang="en-GB" smtClean="0"/>
              <a:t>30/05/2024</a:t>
            </a:fld>
            <a:endParaRPr lang="en-GB"/>
          </a:p>
        </p:txBody>
      </p:sp>
      <p:sp>
        <p:nvSpPr>
          <p:cNvPr id="5" name="Footer Placeholder 4">
            <a:extLst>
              <a:ext uri="{FF2B5EF4-FFF2-40B4-BE49-F238E27FC236}">
                <a16:creationId xmlns:a16="http://schemas.microsoft.com/office/drawing/2014/main" id="{7055D22B-C072-3CA2-D042-E68FDBABEB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92A55F-E946-8D27-C7D0-A78245BF71D2}"/>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31131029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CA8CC4-345A-2422-C040-F375E4A310A8}"/>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48CB09-4473-2802-4A56-D90D9A905B9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76A2FE-7C43-F5C9-8127-2D89676BDCEC}"/>
              </a:ext>
            </a:extLst>
          </p:cNvPr>
          <p:cNvSpPr>
            <a:spLocks noGrp="1"/>
          </p:cNvSpPr>
          <p:nvPr>
            <p:ph type="dt" sz="half" idx="10"/>
          </p:nvPr>
        </p:nvSpPr>
        <p:spPr/>
        <p:txBody>
          <a:bodyPr/>
          <a:lstStyle/>
          <a:p>
            <a:fld id="{3EF167BD-5087-4C63-9BB7-0F550400B0AD}" type="datetimeFigureOut">
              <a:rPr lang="en-GB" smtClean="0"/>
              <a:t>30/05/2024</a:t>
            </a:fld>
            <a:endParaRPr lang="en-GB"/>
          </a:p>
        </p:txBody>
      </p:sp>
      <p:sp>
        <p:nvSpPr>
          <p:cNvPr id="5" name="Footer Placeholder 4">
            <a:extLst>
              <a:ext uri="{FF2B5EF4-FFF2-40B4-BE49-F238E27FC236}">
                <a16:creationId xmlns:a16="http://schemas.microsoft.com/office/drawing/2014/main" id="{AAC450DA-CD55-1D55-0E9B-36FF1A2956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BFB4C2-A110-856C-DB90-8886CE11D7FA}"/>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6608818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itizens Advice_Cover_Heritage 1" type="title">
  <p:cSld name="Citizens Advice_Cover_Heritage 1">
    <p:bg>
      <p:bgPr>
        <a:solidFill>
          <a:srgbClr val="FCBB69"/>
        </a:solidFill>
        <a:effectLst/>
      </p:bgPr>
    </p:bg>
    <p:spTree>
      <p:nvGrpSpPr>
        <p:cNvPr id="1" name="Shape 79"/>
        <p:cNvGrpSpPr/>
        <p:nvPr/>
      </p:nvGrpSpPr>
      <p:grpSpPr>
        <a:xfrm>
          <a:off x="0" y="0"/>
          <a:ext cx="0" cy="0"/>
          <a:chOff x="0" y="0"/>
          <a:chExt cx="0" cy="0"/>
        </a:xfrm>
      </p:grpSpPr>
      <p:pic>
        <p:nvPicPr>
          <p:cNvPr id="80" name="Google Shape;80;p18"/>
          <p:cNvPicPr preferRelativeResize="0"/>
          <p:nvPr/>
        </p:nvPicPr>
        <p:blipFill rotWithShape="1">
          <a:blip r:embed="rId2">
            <a:alphaModFix/>
          </a:blip>
          <a:srcRect l="16352" t="52998"/>
          <a:stretch/>
        </p:blipFill>
        <p:spPr>
          <a:xfrm>
            <a:off x="1" y="0"/>
            <a:ext cx="6915647" cy="4137520"/>
          </a:xfrm>
          <a:prstGeom prst="rect">
            <a:avLst/>
          </a:prstGeom>
          <a:noFill/>
          <a:ln>
            <a:noFill/>
          </a:ln>
        </p:spPr>
      </p:pic>
      <p:sp>
        <p:nvSpPr>
          <p:cNvPr id="81" name="Google Shape;81;p18"/>
          <p:cNvSpPr txBox="1">
            <a:spLocks noGrp="1"/>
          </p:cNvSpPr>
          <p:nvPr>
            <p:ph type="ctrTitle"/>
          </p:nvPr>
        </p:nvSpPr>
        <p:spPr>
          <a:xfrm>
            <a:off x="443675" y="216474"/>
            <a:ext cx="5661600" cy="280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CBB69"/>
              </a:buClr>
              <a:buSzPts val="1400"/>
              <a:buFont typeface="Open Sans"/>
              <a:buNone/>
              <a:defRPr sz="3780" b="1" i="0" u="none" strike="noStrike" cap="none">
                <a:solidFill>
                  <a:srgbClr val="FCBB69"/>
                </a:solidFill>
                <a:latin typeface="Open Sans"/>
                <a:ea typeface="Open Sans"/>
                <a:cs typeface="Open Sans"/>
                <a:sym typeface="Open Sans"/>
              </a:defRPr>
            </a:lvl1pPr>
            <a:lvl2pPr lvl="1" algn="ctr" rtl="0">
              <a:lnSpc>
                <a:spcPct val="100000"/>
              </a:lnSpc>
              <a:spcBef>
                <a:spcPts val="0"/>
              </a:spcBef>
              <a:spcAft>
                <a:spcPts val="0"/>
              </a:spcAft>
              <a:buClr>
                <a:schemeClr val="dk1"/>
              </a:buClr>
              <a:buSzPts val="1400"/>
              <a:buFont typeface="Arial"/>
              <a:buNone/>
              <a:defRPr sz="4320" b="1">
                <a:solidFill>
                  <a:schemeClr val="dk1"/>
                </a:solidFill>
              </a:defRPr>
            </a:lvl2pPr>
            <a:lvl3pPr lvl="2" algn="ctr" rtl="0">
              <a:lnSpc>
                <a:spcPct val="100000"/>
              </a:lnSpc>
              <a:spcBef>
                <a:spcPts val="0"/>
              </a:spcBef>
              <a:spcAft>
                <a:spcPts val="0"/>
              </a:spcAft>
              <a:buClr>
                <a:schemeClr val="dk1"/>
              </a:buClr>
              <a:buSzPts val="1400"/>
              <a:buFont typeface="Arial"/>
              <a:buNone/>
              <a:defRPr sz="4320" b="1">
                <a:solidFill>
                  <a:schemeClr val="dk1"/>
                </a:solidFill>
              </a:defRPr>
            </a:lvl3pPr>
            <a:lvl4pPr lvl="3" algn="ctr" rtl="0">
              <a:lnSpc>
                <a:spcPct val="100000"/>
              </a:lnSpc>
              <a:spcBef>
                <a:spcPts val="0"/>
              </a:spcBef>
              <a:spcAft>
                <a:spcPts val="0"/>
              </a:spcAft>
              <a:buClr>
                <a:schemeClr val="dk1"/>
              </a:buClr>
              <a:buSzPts val="1400"/>
              <a:buFont typeface="Arial"/>
              <a:buNone/>
              <a:defRPr sz="4320" b="1">
                <a:solidFill>
                  <a:schemeClr val="dk1"/>
                </a:solidFill>
              </a:defRPr>
            </a:lvl4pPr>
            <a:lvl5pPr lvl="4" algn="ctr" rtl="0">
              <a:lnSpc>
                <a:spcPct val="100000"/>
              </a:lnSpc>
              <a:spcBef>
                <a:spcPts val="0"/>
              </a:spcBef>
              <a:spcAft>
                <a:spcPts val="0"/>
              </a:spcAft>
              <a:buClr>
                <a:schemeClr val="dk1"/>
              </a:buClr>
              <a:buSzPts val="1400"/>
              <a:buFont typeface="Arial"/>
              <a:buNone/>
              <a:defRPr sz="4320" b="1">
                <a:solidFill>
                  <a:schemeClr val="dk1"/>
                </a:solidFill>
              </a:defRPr>
            </a:lvl5pPr>
            <a:lvl6pPr lvl="5" algn="ctr" rtl="0">
              <a:lnSpc>
                <a:spcPct val="100000"/>
              </a:lnSpc>
              <a:spcBef>
                <a:spcPts val="0"/>
              </a:spcBef>
              <a:spcAft>
                <a:spcPts val="0"/>
              </a:spcAft>
              <a:buClr>
                <a:schemeClr val="dk1"/>
              </a:buClr>
              <a:buSzPts val="1400"/>
              <a:buFont typeface="Arial"/>
              <a:buNone/>
              <a:defRPr sz="4320" b="1">
                <a:solidFill>
                  <a:schemeClr val="dk1"/>
                </a:solidFill>
              </a:defRPr>
            </a:lvl6pPr>
            <a:lvl7pPr lvl="6" algn="ctr" rtl="0">
              <a:lnSpc>
                <a:spcPct val="100000"/>
              </a:lnSpc>
              <a:spcBef>
                <a:spcPts val="0"/>
              </a:spcBef>
              <a:spcAft>
                <a:spcPts val="0"/>
              </a:spcAft>
              <a:buClr>
                <a:schemeClr val="dk1"/>
              </a:buClr>
              <a:buSzPts val="1400"/>
              <a:buFont typeface="Arial"/>
              <a:buNone/>
              <a:defRPr sz="4320" b="1">
                <a:solidFill>
                  <a:schemeClr val="dk1"/>
                </a:solidFill>
              </a:defRPr>
            </a:lvl7pPr>
            <a:lvl8pPr lvl="7" algn="ctr" rtl="0">
              <a:lnSpc>
                <a:spcPct val="100000"/>
              </a:lnSpc>
              <a:spcBef>
                <a:spcPts val="0"/>
              </a:spcBef>
              <a:spcAft>
                <a:spcPts val="0"/>
              </a:spcAft>
              <a:buClr>
                <a:schemeClr val="dk1"/>
              </a:buClr>
              <a:buSzPts val="1400"/>
              <a:buFont typeface="Arial"/>
              <a:buNone/>
              <a:defRPr sz="4320" b="1">
                <a:solidFill>
                  <a:schemeClr val="dk1"/>
                </a:solidFill>
              </a:defRPr>
            </a:lvl8pPr>
            <a:lvl9pPr lvl="8" algn="ctr" rtl="0">
              <a:lnSpc>
                <a:spcPct val="100000"/>
              </a:lnSpc>
              <a:spcBef>
                <a:spcPts val="0"/>
              </a:spcBef>
              <a:spcAft>
                <a:spcPts val="0"/>
              </a:spcAft>
              <a:buClr>
                <a:schemeClr val="dk1"/>
              </a:buClr>
              <a:buSzPts val="1400"/>
              <a:buFont typeface="Arial"/>
              <a:buNone/>
              <a:defRPr sz="4320" b="1">
                <a:solidFill>
                  <a:schemeClr val="dk1"/>
                </a:solidFill>
              </a:defRPr>
            </a:lvl9pPr>
          </a:lstStyle>
          <a:p>
            <a:endParaRPr/>
          </a:p>
        </p:txBody>
      </p:sp>
      <p:pic>
        <p:nvPicPr>
          <p:cNvPr id="82" name="Google Shape;82;p18"/>
          <p:cNvPicPr preferRelativeResize="0"/>
          <p:nvPr/>
        </p:nvPicPr>
        <p:blipFill rotWithShape="1">
          <a:blip r:embed="rId3">
            <a:alphaModFix/>
          </a:blip>
          <a:srcRect/>
          <a:stretch/>
        </p:blipFill>
        <p:spPr>
          <a:xfrm>
            <a:off x="270200" y="3860090"/>
            <a:ext cx="800768" cy="767345"/>
          </a:xfrm>
          <a:prstGeom prst="rect">
            <a:avLst/>
          </a:prstGeom>
          <a:noFill/>
          <a:ln>
            <a:noFill/>
          </a:ln>
        </p:spPr>
      </p:pic>
      <p:sp>
        <p:nvSpPr>
          <p:cNvPr id="83" name="Google Shape;83;p18"/>
          <p:cNvSpPr txBox="1">
            <a:spLocks noGrp="1"/>
          </p:cNvSpPr>
          <p:nvPr>
            <p:ph type="subTitle" idx="1"/>
          </p:nvPr>
        </p:nvSpPr>
        <p:spPr>
          <a:xfrm>
            <a:off x="5842525" y="3278200"/>
            <a:ext cx="2804100" cy="147339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4888"/>
              </a:buClr>
              <a:buSzPts val="1400"/>
              <a:buFont typeface="Open Sans"/>
              <a:buNone/>
              <a:defRPr sz="2520" b="0" i="0" u="none" strike="noStrike" cap="none">
                <a:solidFill>
                  <a:srgbClr val="004888"/>
                </a:solidFill>
                <a:latin typeface="Open Sans"/>
                <a:ea typeface="Open Sans"/>
                <a:cs typeface="Open Sans"/>
                <a:sym typeface="Open Sans"/>
              </a:defRPr>
            </a:lvl1pPr>
            <a:lvl2pPr marR="0" lvl="1"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35256368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itizens Advice  - Two column Large body">
  <p:cSld name="Citizens Advice  - Two column Large body">
    <p:spTree>
      <p:nvGrpSpPr>
        <p:cNvPr id="1" name="Shape 84"/>
        <p:cNvGrpSpPr/>
        <p:nvPr/>
      </p:nvGrpSpPr>
      <p:grpSpPr>
        <a:xfrm>
          <a:off x="0" y="0"/>
          <a:ext cx="0" cy="0"/>
          <a:chOff x="0" y="0"/>
          <a:chExt cx="0" cy="0"/>
        </a:xfrm>
      </p:grpSpPr>
      <p:sp>
        <p:nvSpPr>
          <p:cNvPr id="85" name="Google Shape;85;p19"/>
          <p:cNvSpPr txBox="1">
            <a:spLocks noGrp="1"/>
          </p:cNvSpPr>
          <p:nvPr>
            <p:ph type="body" idx="1"/>
          </p:nvPr>
        </p:nvSpPr>
        <p:spPr>
          <a:xfrm>
            <a:off x="4598750" y="1704174"/>
            <a:ext cx="4055100" cy="357291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30000"/>
              </a:lnSpc>
              <a:spcBef>
                <a:spcPts val="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1pPr>
            <a:lvl2pPr marL="822960" marR="0" lvl="1"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2pPr>
            <a:lvl3pPr marL="1234440" marR="0" lvl="2"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3pPr>
            <a:lvl4pPr marL="1645920" marR="0" lvl="3"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4pPr>
            <a:lvl5pPr marL="2057400" marR="0" lvl="4"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5pPr>
            <a:lvl6pPr marL="2468880" marR="0" lvl="5"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6pPr>
            <a:lvl7pPr marL="2880360" marR="0" lvl="6"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7pPr>
            <a:lvl8pPr marL="3291840" marR="0" lvl="7"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8pPr>
            <a:lvl9pPr marL="3703320" marR="0" lvl="8" indent="-205740" algn="l" rtl="0">
              <a:lnSpc>
                <a:spcPct val="130000"/>
              </a:lnSpc>
              <a:spcBef>
                <a:spcPts val="810"/>
              </a:spcBef>
              <a:spcAft>
                <a:spcPts val="81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9pPr>
          </a:lstStyle>
          <a:p>
            <a:endParaRPr/>
          </a:p>
        </p:txBody>
      </p:sp>
      <p:sp>
        <p:nvSpPr>
          <p:cNvPr id="86" name="Google Shape;86;p19"/>
          <p:cNvSpPr txBox="1">
            <a:spLocks noGrp="1"/>
          </p:cNvSpPr>
          <p:nvPr>
            <p:ph type="subTitle" idx="2"/>
          </p:nvPr>
        </p:nvSpPr>
        <p:spPr>
          <a:xfrm>
            <a:off x="457200" y="468500"/>
            <a:ext cx="5261100" cy="34479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Open Sans"/>
              <a:buNone/>
              <a:defRPr sz="810" b="0" i="0" u="none" strike="noStrike" cap="none">
                <a:solidFill>
                  <a:srgbClr val="004888"/>
                </a:solidFill>
                <a:latin typeface="Open Sans"/>
                <a:ea typeface="Open Sans"/>
                <a:cs typeface="Open Sans"/>
                <a:sym typeface="Open Sans"/>
              </a:defRPr>
            </a:lvl1pPr>
            <a:lvl2pPr marR="0" lvl="1"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87" name="Google Shape;87;p19"/>
          <p:cNvSpPr txBox="1">
            <a:spLocks noGrp="1"/>
          </p:cNvSpPr>
          <p:nvPr>
            <p:ph type="body" idx="3"/>
          </p:nvPr>
        </p:nvSpPr>
        <p:spPr>
          <a:xfrm>
            <a:off x="457200" y="890100"/>
            <a:ext cx="8229600" cy="3990060"/>
          </a:xfrm>
          <a:prstGeom prst="rect">
            <a:avLst/>
          </a:prstGeom>
          <a:noFill/>
          <a:ln w="9525" cap="flat" cmpd="sng">
            <a:solidFill>
              <a:srgbClr val="000000">
                <a:alpha val="0"/>
              </a:srgbClr>
            </a:solidFill>
            <a:prstDash val="solid"/>
            <a:round/>
            <a:headEnd type="none" w="sm" len="sm"/>
            <a:tailEnd type="none" w="sm" len="sm"/>
          </a:ln>
        </p:spPr>
        <p:txBody>
          <a:bodyPr spcFirstLastPara="1" wrap="square" lIns="91425" tIns="91425" rIns="91425" bIns="91425" anchor="t" anchorCtr="0">
            <a:noAutofit/>
          </a:bodyPr>
          <a:lstStyle>
            <a:lvl1pPr marL="411480" marR="0" lvl="0" indent="-297180" algn="l" rtl="0">
              <a:lnSpc>
                <a:spcPct val="130000"/>
              </a:lnSpc>
              <a:spcBef>
                <a:spcPts val="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1pPr>
            <a:lvl2pPr marL="822960" marR="0" lvl="1"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2pPr>
            <a:lvl3pPr marL="1234440" marR="0" lvl="2"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3pPr>
            <a:lvl4pPr marL="1645920" marR="0" lvl="3"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4pPr>
            <a:lvl5pPr marL="2057400" marR="0" lvl="4"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5pPr>
            <a:lvl6pPr marL="2468880" marR="0" lvl="5"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6pPr>
            <a:lvl7pPr marL="2880360" marR="0" lvl="6"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7pPr>
            <a:lvl8pPr marL="3291840" marR="0" lvl="7"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8pPr>
            <a:lvl9pPr marL="3703320" marR="0" lvl="8" indent="-297180" algn="l" rtl="0">
              <a:lnSpc>
                <a:spcPct val="130000"/>
              </a:lnSpc>
              <a:spcBef>
                <a:spcPts val="810"/>
              </a:spcBef>
              <a:spcAft>
                <a:spcPts val="81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9pPr>
          </a:lstStyle>
          <a:p>
            <a:endParaRPr/>
          </a:p>
        </p:txBody>
      </p:sp>
      <p:sp>
        <p:nvSpPr>
          <p:cNvPr id="88" name="Google Shape;88;p19"/>
          <p:cNvSpPr txBox="1">
            <a:spLocks noGrp="1"/>
          </p:cNvSpPr>
          <p:nvPr>
            <p:ph type="title"/>
          </p:nvPr>
        </p:nvSpPr>
        <p:spPr>
          <a:xfrm>
            <a:off x="457200" y="697575"/>
            <a:ext cx="8229600" cy="85752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2520" b="1" i="0" u="none" strike="noStrike" cap="none">
                <a:solidFill>
                  <a:srgbClr val="004888"/>
                </a:solidFill>
                <a:latin typeface="Open Sans"/>
                <a:ea typeface="Open Sans"/>
                <a:cs typeface="Open Sans"/>
                <a:sym typeface="Open Sans"/>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pic>
        <p:nvPicPr>
          <p:cNvPr id="89" name="Google Shape;89;p19"/>
          <p:cNvPicPr preferRelativeResize="0"/>
          <p:nvPr/>
        </p:nvPicPr>
        <p:blipFill rotWithShape="1">
          <a:blip r:embed="rId2">
            <a:alphaModFix/>
          </a:blip>
          <a:srcRect/>
          <a:stretch/>
        </p:blipFill>
        <p:spPr>
          <a:xfrm>
            <a:off x="116775" y="3894885"/>
            <a:ext cx="866400" cy="779760"/>
          </a:xfrm>
          <a:prstGeom prst="rect">
            <a:avLst/>
          </a:prstGeom>
          <a:noFill/>
          <a:ln>
            <a:noFill/>
          </a:ln>
        </p:spPr>
      </p:pic>
    </p:spTree>
    <p:extLst>
      <p:ext uri="{BB962C8B-B14F-4D97-AF65-F5344CB8AC3E}">
        <p14:creationId xmlns:p14="http://schemas.microsoft.com/office/powerpoint/2010/main" val="36385350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itizens Advice_Cover_Heritage 2">
  <p:cSld name="Citizens Advice_Cover_Heritage 2">
    <p:bg>
      <p:bgPr>
        <a:solidFill>
          <a:srgbClr val="FCBB69"/>
        </a:solidFill>
        <a:effectLst/>
      </p:bgPr>
    </p:bg>
    <p:spTree>
      <p:nvGrpSpPr>
        <p:cNvPr id="1" name="Shape 90"/>
        <p:cNvGrpSpPr/>
        <p:nvPr/>
      </p:nvGrpSpPr>
      <p:grpSpPr>
        <a:xfrm>
          <a:off x="0" y="0"/>
          <a:ext cx="0" cy="0"/>
          <a:chOff x="0" y="0"/>
          <a:chExt cx="0" cy="0"/>
        </a:xfrm>
      </p:grpSpPr>
      <p:sp>
        <p:nvSpPr>
          <p:cNvPr id="91" name="Google Shape;91;p20"/>
          <p:cNvSpPr txBox="1">
            <a:spLocks noGrp="1"/>
          </p:cNvSpPr>
          <p:nvPr>
            <p:ph type="subTitle" idx="1"/>
          </p:nvPr>
        </p:nvSpPr>
        <p:spPr>
          <a:xfrm>
            <a:off x="443675" y="2495574"/>
            <a:ext cx="3893400" cy="152847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2520" b="0" i="0" u="none" strike="noStrike" cap="none">
                <a:solidFill>
                  <a:srgbClr val="004888"/>
                </a:solidFill>
                <a:latin typeface="Open Sans"/>
                <a:ea typeface="Open Sans"/>
                <a:cs typeface="Open Sans"/>
                <a:sym typeface="Open Sans"/>
              </a:defRPr>
            </a:lvl1pPr>
            <a:lvl2pPr marR="0" lvl="1"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9pPr>
          </a:lstStyle>
          <a:p>
            <a:endParaRPr/>
          </a:p>
        </p:txBody>
      </p:sp>
      <p:sp>
        <p:nvSpPr>
          <p:cNvPr id="92" name="Google Shape;92;p20"/>
          <p:cNvSpPr txBox="1">
            <a:spLocks noGrp="1"/>
          </p:cNvSpPr>
          <p:nvPr>
            <p:ph type="ctrTitle"/>
          </p:nvPr>
        </p:nvSpPr>
        <p:spPr>
          <a:xfrm>
            <a:off x="443675" y="368875"/>
            <a:ext cx="4123800" cy="280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3780" b="1" i="0" u="none" strike="noStrike" cap="none">
                <a:solidFill>
                  <a:srgbClr val="004888"/>
                </a:solidFill>
                <a:latin typeface="Open Sans"/>
                <a:ea typeface="Open Sans"/>
                <a:cs typeface="Open Sans"/>
                <a:sym typeface="Open Sans"/>
              </a:defRPr>
            </a:lvl1pPr>
            <a:lvl2pPr lvl="1" algn="ctr" rtl="0">
              <a:lnSpc>
                <a:spcPct val="100000"/>
              </a:lnSpc>
              <a:spcBef>
                <a:spcPts val="0"/>
              </a:spcBef>
              <a:spcAft>
                <a:spcPts val="0"/>
              </a:spcAft>
              <a:buClr>
                <a:schemeClr val="dk1"/>
              </a:buClr>
              <a:buSzPts val="1400"/>
              <a:buFont typeface="Arial"/>
              <a:buNone/>
              <a:defRPr sz="4320" b="1">
                <a:solidFill>
                  <a:schemeClr val="dk1"/>
                </a:solidFill>
              </a:defRPr>
            </a:lvl2pPr>
            <a:lvl3pPr lvl="2" algn="ctr" rtl="0">
              <a:lnSpc>
                <a:spcPct val="100000"/>
              </a:lnSpc>
              <a:spcBef>
                <a:spcPts val="0"/>
              </a:spcBef>
              <a:spcAft>
                <a:spcPts val="0"/>
              </a:spcAft>
              <a:buClr>
                <a:schemeClr val="dk1"/>
              </a:buClr>
              <a:buSzPts val="1400"/>
              <a:buFont typeface="Arial"/>
              <a:buNone/>
              <a:defRPr sz="4320" b="1">
                <a:solidFill>
                  <a:schemeClr val="dk1"/>
                </a:solidFill>
              </a:defRPr>
            </a:lvl3pPr>
            <a:lvl4pPr lvl="3" algn="ctr" rtl="0">
              <a:lnSpc>
                <a:spcPct val="100000"/>
              </a:lnSpc>
              <a:spcBef>
                <a:spcPts val="0"/>
              </a:spcBef>
              <a:spcAft>
                <a:spcPts val="0"/>
              </a:spcAft>
              <a:buClr>
                <a:schemeClr val="dk1"/>
              </a:buClr>
              <a:buSzPts val="1400"/>
              <a:buFont typeface="Arial"/>
              <a:buNone/>
              <a:defRPr sz="4320" b="1">
                <a:solidFill>
                  <a:schemeClr val="dk1"/>
                </a:solidFill>
              </a:defRPr>
            </a:lvl4pPr>
            <a:lvl5pPr lvl="4" algn="ctr" rtl="0">
              <a:lnSpc>
                <a:spcPct val="100000"/>
              </a:lnSpc>
              <a:spcBef>
                <a:spcPts val="0"/>
              </a:spcBef>
              <a:spcAft>
                <a:spcPts val="0"/>
              </a:spcAft>
              <a:buClr>
                <a:schemeClr val="dk1"/>
              </a:buClr>
              <a:buSzPts val="1400"/>
              <a:buFont typeface="Arial"/>
              <a:buNone/>
              <a:defRPr sz="4320" b="1">
                <a:solidFill>
                  <a:schemeClr val="dk1"/>
                </a:solidFill>
              </a:defRPr>
            </a:lvl5pPr>
            <a:lvl6pPr lvl="5" algn="ctr" rtl="0">
              <a:lnSpc>
                <a:spcPct val="100000"/>
              </a:lnSpc>
              <a:spcBef>
                <a:spcPts val="0"/>
              </a:spcBef>
              <a:spcAft>
                <a:spcPts val="0"/>
              </a:spcAft>
              <a:buClr>
                <a:schemeClr val="dk1"/>
              </a:buClr>
              <a:buSzPts val="1400"/>
              <a:buFont typeface="Arial"/>
              <a:buNone/>
              <a:defRPr sz="4320" b="1">
                <a:solidFill>
                  <a:schemeClr val="dk1"/>
                </a:solidFill>
              </a:defRPr>
            </a:lvl6pPr>
            <a:lvl7pPr lvl="6" algn="ctr" rtl="0">
              <a:lnSpc>
                <a:spcPct val="100000"/>
              </a:lnSpc>
              <a:spcBef>
                <a:spcPts val="0"/>
              </a:spcBef>
              <a:spcAft>
                <a:spcPts val="0"/>
              </a:spcAft>
              <a:buClr>
                <a:schemeClr val="dk1"/>
              </a:buClr>
              <a:buSzPts val="1400"/>
              <a:buFont typeface="Arial"/>
              <a:buNone/>
              <a:defRPr sz="4320" b="1">
                <a:solidFill>
                  <a:schemeClr val="dk1"/>
                </a:solidFill>
              </a:defRPr>
            </a:lvl7pPr>
            <a:lvl8pPr lvl="7" algn="ctr" rtl="0">
              <a:lnSpc>
                <a:spcPct val="100000"/>
              </a:lnSpc>
              <a:spcBef>
                <a:spcPts val="0"/>
              </a:spcBef>
              <a:spcAft>
                <a:spcPts val="0"/>
              </a:spcAft>
              <a:buClr>
                <a:schemeClr val="dk1"/>
              </a:buClr>
              <a:buSzPts val="1400"/>
              <a:buFont typeface="Arial"/>
              <a:buNone/>
              <a:defRPr sz="4320" b="1">
                <a:solidFill>
                  <a:schemeClr val="dk1"/>
                </a:solidFill>
              </a:defRPr>
            </a:lvl8pPr>
            <a:lvl9pPr lvl="8" algn="ctr" rtl="0">
              <a:lnSpc>
                <a:spcPct val="100000"/>
              </a:lnSpc>
              <a:spcBef>
                <a:spcPts val="0"/>
              </a:spcBef>
              <a:spcAft>
                <a:spcPts val="0"/>
              </a:spcAft>
              <a:buClr>
                <a:schemeClr val="dk1"/>
              </a:buClr>
              <a:buSzPts val="1400"/>
              <a:buFont typeface="Arial"/>
              <a:buNone/>
              <a:defRPr sz="4320" b="1">
                <a:solidFill>
                  <a:schemeClr val="dk1"/>
                </a:solidFill>
              </a:defRPr>
            </a:lvl9pPr>
          </a:lstStyle>
          <a:p>
            <a:endParaRPr/>
          </a:p>
        </p:txBody>
      </p:sp>
      <p:pic>
        <p:nvPicPr>
          <p:cNvPr id="93" name="Google Shape;93;p20"/>
          <p:cNvPicPr preferRelativeResize="0"/>
          <p:nvPr/>
        </p:nvPicPr>
        <p:blipFill rotWithShape="1">
          <a:blip r:embed="rId2">
            <a:alphaModFix/>
          </a:blip>
          <a:srcRect/>
          <a:stretch/>
        </p:blipFill>
        <p:spPr>
          <a:xfrm>
            <a:off x="4122676" y="244550"/>
            <a:ext cx="5182705" cy="4654390"/>
          </a:xfrm>
          <a:prstGeom prst="rect">
            <a:avLst/>
          </a:prstGeom>
          <a:noFill/>
          <a:ln>
            <a:noFill/>
          </a:ln>
        </p:spPr>
      </p:pic>
      <p:pic>
        <p:nvPicPr>
          <p:cNvPr id="94" name="Google Shape;94;p20"/>
          <p:cNvPicPr preferRelativeResize="0"/>
          <p:nvPr/>
        </p:nvPicPr>
        <p:blipFill rotWithShape="1">
          <a:blip r:embed="rId3">
            <a:alphaModFix/>
          </a:blip>
          <a:srcRect/>
          <a:stretch/>
        </p:blipFill>
        <p:spPr>
          <a:xfrm>
            <a:off x="270200" y="3860090"/>
            <a:ext cx="800768" cy="767345"/>
          </a:xfrm>
          <a:prstGeom prst="rect">
            <a:avLst/>
          </a:prstGeom>
          <a:noFill/>
          <a:ln>
            <a:noFill/>
          </a:ln>
        </p:spPr>
      </p:pic>
    </p:spTree>
    <p:extLst>
      <p:ext uri="{BB962C8B-B14F-4D97-AF65-F5344CB8AC3E}">
        <p14:creationId xmlns:p14="http://schemas.microsoft.com/office/powerpoint/2010/main" val="623396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itizens Advice_Cover_Heritage 5">
  <p:cSld name="Citizens Advice_Cover_Heritage 5">
    <p:bg>
      <p:bgPr>
        <a:solidFill>
          <a:srgbClr val="FCBB69"/>
        </a:solidFill>
        <a:effectLst/>
      </p:bgPr>
    </p:bg>
    <p:spTree>
      <p:nvGrpSpPr>
        <p:cNvPr id="1" name="Shape 95"/>
        <p:cNvGrpSpPr/>
        <p:nvPr/>
      </p:nvGrpSpPr>
      <p:grpSpPr>
        <a:xfrm>
          <a:off x="0" y="0"/>
          <a:ext cx="0" cy="0"/>
          <a:chOff x="0" y="0"/>
          <a:chExt cx="0" cy="0"/>
        </a:xfrm>
      </p:grpSpPr>
      <p:sp>
        <p:nvSpPr>
          <p:cNvPr id="96" name="Google Shape;96;p21"/>
          <p:cNvSpPr txBox="1">
            <a:spLocks noGrp="1"/>
          </p:cNvSpPr>
          <p:nvPr>
            <p:ph type="subTitle" idx="1"/>
          </p:nvPr>
        </p:nvSpPr>
        <p:spPr>
          <a:xfrm>
            <a:off x="443675" y="2495574"/>
            <a:ext cx="3893400" cy="152847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2520" b="0" i="0" u="none" strike="noStrike" cap="none">
                <a:solidFill>
                  <a:srgbClr val="004888"/>
                </a:solidFill>
                <a:latin typeface="Open Sans"/>
                <a:ea typeface="Open Sans"/>
                <a:cs typeface="Open Sans"/>
                <a:sym typeface="Open Sans"/>
              </a:defRPr>
            </a:lvl1pPr>
            <a:lvl2pPr marR="0" lvl="1"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9pPr>
          </a:lstStyle>
          <a:p>
            <a:endParaRPr/>
          </a:p>
        </p:txBody>
      </p:sp>
      <p:sp>
        <p:nvSpPr>
          <p:cNvPr id="97" name="Google Shape;97;p21"/>
          <p:cNvSpPr txBox="1">
            <a:spLocks noGrp="1"/>
          </p:cNvSpPr>
          <p:nvPr>
            <p:ph type="ctrTitle"/>
          </p:nvPr>
        </p:nvSpPr>
        <p:spPr>
          <a:xfrm>
            <a:off x="443675" y="368875"/>
            <a:ext cx="4041000" cy="280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3780" b="1" i="0" u="none" strike="noStrike" cap="none">
                <a:solidFill>
                  <a:srgbClr val="004888"/>
                </a:solidFill>
                <a:latin typeface="Open Sans"/>
                <a:ea typeface="Open Sans"/>
                <a:cs typeface="Open Sans"/>
                <a:sym typeface="Open Sans"/>
              </a:defRPr>
            </a:lvl1pPr>
            <a:lvl2pPr lvl="1" algn="ctr" rtl="0">
              <a:lnSpc>
                <a:spcPct val="100000"/>
              </a:lnSpc>
              <a:spcBef>
                <a:spcPts val="0"/>
              </a:spcBef>
              <a:spcAft>
                <a:spcPts val="0"/>
              </a:spcAft>
              <a:buClr>
                <a:schemeClr val="dk1"/>
              </a:buClr>
              <a:buSzPts val="1400"/>
              <a:buFont typeface="Arial"/>
              <a:buNone/>
              <a:defRPr sz="4320" b="1">
                <a:solidFill>
                  <a:schemeClr val="dk1"/>
                </a:solidFill>
              </a:defRPr>
            </a:lvl2pPr>
            <a:lvl3pPr lvl="2" algn="ctr" rtl="0">
              <a:lnSpc>
                <a:spcPct val="100000"/>
              </a:lnSpc>
              <a:spcBef>
                <a:spcPts val="0"/>
              </a:spcBef>
              <a:spcAft>
                <a:spcPts val="0"/>
              </a:spcAft>
              <a:buClr>
                <a:schemeClr val="dk1"/>
              </a:buClr>
              <a:buSzPts val="1400"/>
              <a:buFont typeface="Arial"/>
              <a:buNone/>
              <a:defRPr sz="4320" b="1">
                <a:solidFill>
                  <a:schemeClr val="dk1"/>
                </a:solidFill>
              </a:defRPr>
            </a:lvl3pPr>
            <a:lvl4pPr lvl="3" algn="ctr" rtl="0">
              <a:lnSpc>
                <a:spcPct val="100000"/>
              </a:lnSpc>
              <a:spcBef>
                <a:spcPts val="0"/>
              </a:spcBef>
              <a:spcAft>
                <a:spcPts val="0"/>
              </a:spcAft>
              <a:buClr>
                <a:schemeClr val="dk1"/>
              </a:buClr>
              <a:buSzPts val="1400"/>
              <a:buFont typeface="Arial"/>
              <a:buNone/>
              <a:defRPr sz="4320" b="1">
                <a:solidFill>
                  <a:schemeClr val="dk1"/>
                </a:solidFill>
              </a:defRPr>
            </a:lvl4pPr>
            <a:lvl5pPr lvl="4" algn="ctr" rtl="0">
              <a:lnSpc>
                <a:spcPct val="100000"/>
              </a:lnSpc>
              <a:spcBef>
                <a:spcPts val="0"/>
              </a:spcBef>
              <a:spcAft>
                <a:spcPts val="0"/>
              </a:spcAft>
              <a:buClr>
                <a:schemeClr val="dk1"/>
              </a:buClr>
              <a:buSzPts val="1400"/>
              <a:buFont typeface="Arial"/>
              <a:buNone/>
              <a:defRPr sz="4320" b="1">
                <a:solidFill>
                  <a:schemeClr val="dk1"/>
                </a:solidFill>
              </a:defRPr>
            </a:lvl5pPr>
            <a:lvl6pPr lvl="5" algn="ctr" rtl="0">
              <a:lnSpc>
                <a:spcPct val="100000"/>
              </a:lnSpc>
              <a:spcBef>
                <a:spcPts val="0"/>
              </a:spcBef>
              <a:spcAft>
                <a:spcPts val="0"/>
              </a:spcAft>
              <a:buClr>
                <a:schemeClr val="dk1"/>
              </a:buClr>
              <a:buSzPts val="1400"/>
              <a:buFont typeface="Arial"/>
              <a:buNone/>
              <a:defRPr sz="4320" b="1">
                <a:solidFill>
                  <a:schemeClr val="dk1"/>
                </a:solidFill>
              </a:defRPr>
            </a:lvl6pPr>
            <a:lvl7pPr lvl="6" algn="ctr" rtl="0">
              <a:lnSpc>
                <a:spcPct val="100000"/>
              </a:lnSpc>
              <a:spcBef>
                <a:spcPts val="0"/>
              </a:spcBef>
              <a:spcAft>
                <a:spcPts val="0"/>
              </a:spcAft>
              <a:buClr>
                <a:schemeClr val="dk1"/>
              </a:buClr>
              <a:buSzPts val="1400"/>
              <a:buFont typeface="Arial"/>
              <a:buNone/>
              <a:defRPr sz="4320" b="1">
                <a:solidFill>
                  <a:schemeClr val="dk1"/>
                </a:solidFill>
              </a:defRPr>
            </a:lvl7pPr>
            <a:lvl8pPr lvl="7" algn="ctr" rtl="0">
              <a:lnSpc>
                <a:spcPct val="100000"/>
              </a:lnSpc>
              <a:spcBef>
                <a:spcPts val="0"/>
              </a:spcBef>
              <a:spcAft>
                <a:spcPts val="0"/>
              </a:spcAft>
              <a:buClr>
                <a:schemeClr val="dk1"/>
              </a:buClr>
              <a:buSzPts val="1400"/>
              <a:buFont typeface="Arial"/>
              <a:buNone/>
              <a:defRPr sz="4320" b="1">
                <a:solidFill>
                  <a:schemeClr val="dk1"/>
                </a:solidFill>
              </a:defRPr>
            </a:lvl8pPr>
            <a:lvl9pPr lvl="8" algn="ctr" rtl="0">
              <a:lnSpc>
                <a:spcPct val="100000"/>
              </a:lnSpc>
              <a:spcBef>
                <a:spcPts val="0"/>
              </a:spcBef>
              <a:spcAft>
                <a:spcPts val="0"/>
              </a:spcAft>
              <a:buClr>
                <a:schemeClr val="dk1"/>
              </a:buClr>
              <a:buSzPts val="1400"/>
              <a:buFont typeface="Arial"/>
              <a:buNone/>
              <a:defRPr sz="4320" b="1">
                <a:solidFill>
                  <a:schemeClr val="dk1"/>
                </a:solidFill>
              </a:defRPr>
            </a:lvl9pPr>
          </a:lstStyle>
          <a:p>
            <a:endParaRPr/>
          </a:p>
        </p:txBody>
      </p:sp>
      <p:pic>
        <p:nvPicPr>
          <p:cNvPr id="98" name="Google Shape;98;p21"/>
          <p:cNvPicPr preferRelativeResize="0"/>
          <p:nvPr/>
        </p:nvPicPr>
        <p:blipFill rotWithShape="1">
          <a:blip r:embed="rId2">
            <a:alphaModFix/>
          </a:blip>
          <a:srcRect/>
          <a:stretch/>
        </p:blipFill>
        <p:spPr>
          <a:xfrm>
            <a:off x="270200" y="3860090"/>
            <a:ext cx="800768" cy="767345"/>
          </a:xfrm>
          <a:prstGeom prst="rect">
            <a:avLst/>
          </a:prstGeom>
          <a:noFill/>
          <a:ln>
            <a:noFill/>
          </a:ln>
        </p:spPr>
      </p:pic>
      <p:pic>
        <p:nvPicPr>
          <p:cNvPr id="99" name="Google Shape;99;p21"/>
          <p:cNvPicPr preferRelativeResize="0"/>
          <p:nvPr/>
        </p:nvPicPr>
        <p:blipFill rotWithShape="1">
          <a:blip r:embed="rId3">
            <a:alphaModFix/>
          </a:blip>
          <a:srcRect l="10770" t="8946" b="15238"/>
          <a:stretch/>
        </p:blipFill>
        <p:spPr>
          <a:xfrm>
            <a:off x="4369850" y="523200"/>
            <a:ext cx="4679024" cy="4233117"/>
          </a:xfrm>
          <a:prstGeom prst="rect">
            <a:avLst/>
          </a:prstGeom>
          <a:noFill/>
          <a:ln>
            <a:noFill/>
          </a:ln>
        </p:spPr>
      </p:pic>
    </p:spTree>
    <p:extLst>
      <p:ext uri="{BB962C8B-B14F-4D97-AF65-F5344CB8AC3E}">
        <p14:creationId xmlns:p14="http://schemas.microsoft.com/office/powerpoint/2010/main" val="1002975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itizens Advice  - Back cover_Heritage">
  <p:cSld name="Citizens Advice  - Back cover_Heritage">
    <p:bg>
      <p:bgPr>
        <a:solidFill>
          <a:srgbClr val="FCBB69"/>
        </a:solidFill>
        <a:effectLst/>
      </p:bgPr>
    </p:bg>
    <p:spTree>
      <p:nvGrpSpPr>
        <p:cNvPr id="1" name="Shape 100"/>
        <p:cNvGrpSpPr/>
        <p:nvPr/>
      </p:nvGrpSpPr>
      <p:grpSpPr>
        <a:xfrm>
          <a:off x="0" y="0"/>
          <a:ext cx="0" cy="0"/>
          <a:chOff x="0" y="0"/>
          <a:chExt cx="0" cy="0"/>
        </a:xfrm>
      </p:grpSpPr>
      <p:sp>
        <p:nvSpPr>
          <p:cNvPr id="101" name="Google Shape;101;p22"/>
          <p:cNvSpPr txBox="1">
            <a:spLocks noGrp="1"/>
          </p:cNvSpPr>
          <p:nvPr>
            <p:ph type="subTitle" idx="1"/>
          </p:nvPr>
        </p:nvSpPr>
        <p:spPr>
          <a:xfrm>
            <a:off x="1640925" y="3728375"/>
            <a:ext cx="6996600" cy="102303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4888"/>
              </a:buClr>
              <a:buSzPts val="1400"/>
              <a:buFont typeface="Open Sans"/>
              <a:buNone/>
              <a:defRPr sz="1800" b="0" i="0" u="none" strike="noStrike" cap="none">
                <a:solidFill>
                  <a:srgbClr val="004888"/>
                </a:solidFill>
                <a:latin typeface="Open Sans"/>
                <a:ea typeface="Open Sans"/>
                <a:cs typeface="Open Sans"/>
                <a:sym typeface="Open Sans"/>
              </a:defRPr>
            </a:lvl1pPr>
            <a:lvl2pPr marR="0" lvl="1"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9pPr>
          </a:lstStyle>
          <a:p>
            <a:endParaRPr/>
          </a:p>
        </p:txBody>
      </p:sp>
      <p:pic>
        <p:nvPicPr>
          <p:cNvPr id="102" name="Google Shape;102;p22"/>
          <p:cNvPicPr preferRelativeResize="0"/>
          <p:nvPr/>
        </p:nvPicPr>
        <p:blipFill rotWithShape="1">
          <a:blip r:embed="rId2">
            <a:alphaModFix/>
          </a:blip>
          <a:srcRect/>
          <a:stretch/>
        </p:blipFill>
        <p:spPr>
          <a:xfrm>
            <a:off x="270200" y="3860090"/>
            <a:ext cx="800768" cy="767345"/>
          </a:xfrm>
          <a:prstGeom prst="rect">
            <a:avLst/>
          </a:prstGeom>
          <a:noFill/>
          <a:ln>
            <a:noFill/>
          </a:ln>
        </p:spPr>
      </p:pic>
    </p:spTree>
    <p:extLst>
      <p:ext uri="{BB962C8B-B14F-4D97-AF65-F5344CB8AC3E}">
        <p14:creationId xmlns:p14="http://schemas.microsoft.com/office/powerpoint/2010/main" val="630074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itizens Advice  - Two column Large body and quote">
  <p:cSld name="Citizens Advice  - Two column Large body and quote">
    <p:spTree>
      <p:nvGrpSpPr>
        <p:cNvPr id="1" name="Shape 103"/>
        <p:cNvGrpSpPr/>
        <p:nvPr/>
      </p:nvGrpSpPr>
      <p:grpSpPr>
        <a:xfrm>
          <a:off x="0" y="0"/>
          <a:ext cx="0" cy="0"/>
          <a:chOff x="0" y="0"/>
          <a:chExt cx="0" cy="0"/>
        </a:xfrm>
      </p:grpSpPr>
      <p:sp>
        <p:nvSpPr>
          <p:cNvPr id="104" name="Google Shape;104;p23"/>
          <p:cNvSpPr txBox="1">
            <a:spLocks noGrp="1"/>
          </p:cNvSpPr>
          <p:nvPr>
            <p:ph type="body" idx="1"/>
          </p:nvPr>
        </p:nvSpPr>
        <p:spPr>
          <a:xfrm>
            <a:off x="4598750" y="1704174"/>
            <a:ext cx="4055100" cy="357291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20000"/>
              </a:lnSpc>
              <a:spcBef>
                <a:spcPts val="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1pPr>
            <a:lvl2pPr marL="822960" marR="0" lvl="1"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2pPr>
            <a:lvl3pPr marL="1234440" marR="0" lvl="2"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3pPr>
            <a:lvl4pPr marL="1645920" marR="0" lvl="3"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4pPr>
            <a:lvl5pPr marL="2057400" marR="0" lvl="4"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5pPr>
            <a:lvl6pPr marL="2468880" marR="0" lvl="5"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6pPr>
            <a:lvl7pPr marL="2880360" marR="0" lvl="6"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7pPr>
            <a:lvl8pPr marL="3291840" marR="0" lvl="7"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8pPr>
            <a:lvl9pPr marL="3703320" marR="0" lvl="8" indent="-205740" algn="l" rtl="0">
              <a:lnSpc>
                <a:spcPct val="120000"/>
              </a:lnSpc>
              <a:spcBef>
                <a:spcPts val="810"/>
              </a:spcBef>
              <a:spcAft>
                <a:spcPts val="81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9pPr>
          </a:lstStyle>
          <a:p>
            <a:endParaRPr/>
          </a:p>
        </p:txBody>
      </p:sp>
      <p:sp>
        <p:nvSpPr>
          <p:cNvPr id="105" name="Google Shape;105;p23"/>
          <p:cNvSpPr txBox="1">
            <a:spLocks noGrp="1"/>
          </p:cNvSpPr>
          <p:nvPr>
            <p:ph type="subTitle" idx="2"/>
          </p:nvPr>
        </p:nvSpPr>
        <p:spPr>
          <a:xfrm>
            <a:off x="457200" y="468500"/>
            <a:ext cx="5261100" cy="34479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Open Sans"/>
              <a:buNone/>
              <a:defRPr sz="810" b="0" i="0" u="none" strike="noStrike" cap="none">
                <a:solidFill>
                  <a:srgbClr val="004888"/>
                </a:solidFill>
                <a:latin typeface="Open Sans"/>
                <a:ea typeface="Open Sans"/>
                <a:cs typeface="Open Sans"/>
                <a:sym typeface="Open Sans"/>
              </a:defRPr>
            </a:lvl1pPr>
            <a:lvl2pPr marR="0" lvl="1"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06" name="Google Shape;106;p23"/>
          <p:cNvSpPr txBox="1">
            <a:spLocks noGrp="1"/>
          </p:cNvSpPr>
          <p:nvPr>
            <p:ph type="body" idx="3"/>
          </p:nvPr>
        </p:nvSpPr>
        <p:spPr>
          <a:xfrm>
            <a:off x="457200" y="1704174"/>
            <a:ext cx="3932700" cy="3176010"/>
          </a:xfrm>
          <a:prstGeom prst="rect">
            <a:avLst/>
          </a:prstGeom>
          <a:noFill/>
          <a:ln>
            <a:noFill/>
          </a:ln>
        </p:spPr>
        <p:txBody>
          <a:bodyPr spcFirstLastPara="1" wrap="square" lIns="91425" tIns="91425" rIns="91425" bIns="91425" anchor="t" anchorCtr="0">
            <a:noAutofit/>
          </a:bodyPr>
          <a:lstStyle>
            <a:lvl1pPr marL="411480" marR="0" lvl="0" indent="-297180" algn="l" rtl="0">
              <a:lnSpc>
                <a:spcPct val="130000"/>
              </a:lnSpc>
              <a:spcBef>
                <a:spcPts val="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1pPr>
            <a:lvl2pPr marL="822960" marR="0" lvl="1"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2pPr>
            <a:lvl3pPr marL="1234440" marR="0" lvl="2"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3pPr>
            <a:lvl4pPr marL="1645920" marR="0" lvl="3"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4pPr>
            <a:lvl5pPr marL="2057400" marR="0" lvl="4"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5pPr>
            <a:lvl6pPr marL="2468880" marR="0" lvl="5"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6pPr>
            <a:lvl7pPr marL="2880360" marR="0" lvl="6"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7pPr>
            <a:lvl8pPr marL="3291840" marR="0" lvl="7"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8pPr>
            <a:lvl9pPr marL="3703320" marR="0" lvl="8" indent="-297180" algn="l" rtl="0">
              <a:lnSpc>
                <a:spcPct val="130000"/>
              </a:lnSpc>
              <a:spcBef>
                <a:spcPts val="810"/>
              </a:spcBef>
              <a:spcAft>
                <a:spcPts val="81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9pPr>
          </a:lstStyle>
          <a:p>
            <a:endParaRPr/>
          </a:p>
        </p:txBody>
      </p:sp>
      <p:sp>
        <p:nvSpPr>
          <p:cNvPr id="107" name="Google Shape;107;p23"/>
          <p:cNvSpPr txBox="1">
            <a:spLocks noGrp="1"/>
          </p:cNvSpPr>
          <p:nvPr>
            <p:ph type="title"/>
          </p:nvPr>
        </p:nvSpPr>
        <p:spPr>
          <a:xfrm>
            <a:off x="457200" y="697575"/>
            <a:ext cx="8229600" cy="85752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2520" b="1" i="0" u="none" strike="noStrike" cap="none">
                <a:solidFill>
                  <a:srgbClr val="004888"/>
                </a:solidFill>
                <a:latin typeface="Open Sans"/>
                <a:ea typeface="Open Sans"/>
                <a:cs typeface="Open Sans"/>
                <a:sym typeface="Open Sans"/>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spTree>
    <p:extLst>
      <p:ext uri="{BB962C8B-B14F-4D97-AF65-F5344CB8AC3E}">
        <p14:creationId xmlns:p14="http://schemas.microsoft.com/office/powerpoint/2010/main" val="27545637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
        <p:cNvGrpSpPr/>
        <p:nvPr/>
      </p:nvGrpSpPr>
      <p:grpSpPr>
        <a:xfrm>
          <a:off x="0" y="0"/>
          <a:ext cx="0" cy="0"/>
          <a:chOff x="0" y="0"/>
          <a:chExt cx="0" cy="0"/>
        </a:xfrm>
      </p:grpSpPr>
      <p:sp>
        <p:nvSpPr>
          <p:cNvPr id="109" name="Google Shape;109;p24"/>
          <p:cNvSpPr txBox="1">
            <a:spLocks noGrp="1"/>
          </p:cNvSpPr>
          <p:nvPr>
            <p:ph type="title"/>
          </p:nvPr>
        </p:nvSpPr>
        <p:spPr>
          <a:xfrm>
            <a:off x="457200" y="205978"/>
            <a:ext cx="8229600" cy="85752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Arial"/>
              <a:buNone/>
              <a:defRPr sz="324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sp>
        <p:nvSpPr>
          <p:cNvPr id="110" name="Google Shape;110;p24"/>
          <p:cNvSpPr txBox="1">
            <a:spLocks noGrp="1"/>
          </p:cNvSpPr>
          <p:nvPr>
            <p:ph type="body" idx="1"/>
          </p:nvPr>
        </p:nvSpPr>
        <p:spPr>
          <a:xfrm>
            <a:off x="457200" y="1200150"/>
            <a:ext cx="8229600" cy="372573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00000"/>
              </a:lnSpc>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1pPr>
            <a:lvl2pPr marL="822960" marR="0" lvl="1"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L="1234440" marR="0" lvl="2"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L="1645920" marR="0" lvl="3"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L="2057400" marR="0" lvl="4"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L="2468880" marR="0" lvl="5"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L="2880360" marR="0" lvl="6"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L="3291840" marR="0" lvl="7"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L="3703320" marR="0" lvl="8"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11" name="Google Shape;111;p24"/>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296548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25"/>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Arial"/>
              <a:buNone/>
              <a:defRPr sz="324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sp>
        <p:nvSpPr>
          <p:cNvPr id="114" name="Google Shape;114;p25"/>
          <p:cNvSpPr txBox="1">
            <a:spLocks noGrp="1"/>
          </p:cNvSpPr>
          <p:nvPr>
            <p:ph type="body" idx="1"/>
          </p:nvPr>
        </p:nvSpPr>
        <p:spPr>
          <a:xfrm>
            <a:off x="457200" y="1200150"/>
            <a:ext cx="3994500" cy="372573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00000"/>
              </a:lnSpc>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1pPr>
            <a:lvl2pPr marL="822960" marR="0" lvl="1"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L="1234440" marR="0" lvl="2"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L="1645920" marR="0" lvl="3"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L="2057400" marR="0" lvl="4"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L="2468880" marR="0" lvl="5"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L="2880360" marR="0" lvl="6"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L="3291840" marR="0" lvl="7"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L="3703320" marR="0" lvl="8"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15" name="Google Shape;115;p25"/>
          <p:cNvSpPr txBox="1">
            <a:spLocks noGrp="1"/>
          </p:cNvSpPr>
          <p:nvPr>
            <p:ph type="body" idx="2"/>
          </p:nvPr>
        </p:nvSpPr>
        <p:spPr>
          <a:xfrm>
            <a:off x="4692273" y="1200150"/>
            <a:ext cx="3994500" cy="372573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00000"/>
              </a:lnSpc>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1pPr>
            <a:lvl2pPr marL="822960" marR="0" lvl="1"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L="1234440" marR="0" lvl="2"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L="1645920" marR="0" lvl="3"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L="2057400" marR="0" lvl="4"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L="2468880" marR="0" lvl="5"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L="2880360" marR="0" lvl="6"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L="3291840" marR="0" lvl="7"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L="3703320" marR="0" lvl="8"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16" name="Google Shape;116;p25"/>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42148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Imag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F55E9B31-91C4-44B1-A472-FF996D1027AE}"/>
              </a:ext>
            </a:extLst>
          </p:cNvPr>
          <p:cNvSpPr>
            <a:spLocks noGrp="1"/>
          </p:cNvSpPr>
          <p:nvPr>
            <p:ph type="pic" sz="quarter" idx="10"/>
          </p:nvPr>
        </p:nvSpPr>
        <p:spPr>
          <a:xfrm>
            <a:off x="5140014" y="0"/>
            <a:ext cx="3996000" cy="5184000"/>
          </a:xfrm>
          <a:custGeom>
            <a:avLst/>
            <a:gdLst>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0 w 4025900"/>
              <a:gd name="connsiteY4" fmla="*/ 0 h 6858000"/>
              <a:gd name="connsiteX0" fmla="*/ 577 w 4026477"/>
              <a:gd name="connsiteY0" fmla="*/ 0 h 6858000"/>
              <a:gd name="connsiteX1" fmla="*/ 4026477 w 4026477"/>
              <a:gd name="connsiteY1" fmla="*/ 0 h 6858000"/>
              <a:gd name="connsiteX2" fmla="*/ 4026477 w 4026477"/>
              <a:gd name="connsiteY2" fmla="*/ 6858000 h 6858000"/>
              <a:gd name="connsiteX3" fmla="*/ 577 w 4026477"/>
              <a:gd name="connsiteY3" fmla="*/ 6858000 h 6858000"/>
              <a:gd name="connsiteX4" fmla="*/ 0 w 4026477"/>
              <a:gd name="connsiteY4" fmla="*/ 1163782 h 6858000"/>
              <a:gd name="connsiteX5" fmla="*/ 577 w 4026477"/>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012788 w 4025901"/>
              <a:gd name="connsiteY4" fmla="*/ 2867891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438815 w 4025901"/>
              <a:gd name="connsiteY4" fmla="*/ 3938154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821381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405745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405745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405745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40151 w 4025901"/>
              <a:gd name="connsiteY4" fmla="*/ 4675908 h 6858000"/>
              <a:gd name="connsiteX5" fmla="*/ 1 w 4025901"/>
              <a:gd name="connsiteY5" fmla="*/ 0 h 6858000"/>
              <a:gd name="connsiteX0" fmla="*/ 137862 w 4163762"/>
              <a:gd name="connsiteY0" fmla="*/ 0 h 6858000"/>
              <a:gd name="connsiteX1" fmla="*/ 4163762 w 4163762"/>
              <a:gd name="connsiteY1" fmla="*/ 0 h 6858000"/>
              <a:gd name="connsiteX2" fmla="*/ 4163762 w 4163762"/>
              <a:gd name="connsiteY2" fmla="*/ 6858000 h 6858000"/>
              <a:gd name="connsiteX3" fmla="*/ 137862 w 4163762"/>
              <a:gd name="connsiteY3" fmla="*/ 6858000 h 6858000"/>
              <a:gd name="connsiteX4" fmla="*/ 1207549 w 4163762"/>
              <a:gd name="connsiteY4" fmla="*/ 5860473 h 6858000"/>
              <a:gd name="connsiteX5" fmla="*/ 3878012 w 4163762"/>
              <a:gd name="connsiteY5" fmla="*/ 4675908 h 6858000"/>
              <a:gd name="connsiteX6" fmla="*/ 137862 w 4163762"/>
              <a:gd name="connsiteY6" fmla="*/ 0 h 6858000"/>
              <a:gd name="connsiteX0" fmla="*/ 56011 w 4081911"/>
              <a:gd name="connsiteY0" fmla="*/ 0 h 6858000"/>
              <a:gd name="connsiteX1" fmla="*/ 4081911 w 4081911"/>
              <a:gd name="connsiteY1" fmla="*/ 0 h 6858000"/>
              <a:gd name="connsiteX2" fmla="*/ 4081911 w 4081911"/>
              <a:gd name="connsiteY2" fmla="*/ 6858000 h 6858000"/>
              <a:gd name="connsiteX3" fmla="*/ 56011 w 4081911"/>
              <a:gd name="connsiteY3" fmla="*/ 6858000 h 6858000"/>
              <a:gd name="connsiteX4" fmla="*/ 3089580 w 4081911"/>
              <a:gd name="connsiteY4" fmla="*/ 6151418 h 6858000"/>
              <a:gd name="connsiteX5" fmla="*/ 3796161 w 4081911"/>
              <a:gd name="connsiteY5" fmla="*/ 4675908 h 6858000"/>
              <a:gd name="connsiteX6" fmla="*/ 56011 w 4081911"/>
              <a:gd name="connsiteY6" fmla="*/ 0 h 6858000"/>
              <a:gd name="connsiteX0" fmla="*/ 57658 w 4083558"/>
              <a:gd name="connsiteY0" fmla="*/ 0 h 6858000"/>
              <a:gd name="connsiteX1" fmla="*/ 4083558 w 4083558"/>
              <a:gd name="connsiteY1" fmla="*/ 0 h 6858000"/>
              <a:gd name="connsiteX2" fmla="*/ 4083558 w 4083558"/>
              <a:gd name="connsiteY2" fmla="*/ 6858000 h 6858000"/>
              <a:gd name="connsiteX3" fmla="*/ 57658 w 4083558"/>
              <a:gd name="connsiteY3" fmla="*/ 6858000 h 6858000"/>
              <a:gd name="connsiteX4" fmla="*/ 2997709 w 4083558"/>
              <a:gd name="connsiteY4" fmla="*/ 6047509 h 6858000"/>
              <a:gd name="connsiteX5" fmla="*/ 3797808 w 4083558"/>
              <a:gd name="connsiteY5" fmla="*/ 4675908 h 6858000"/>
              <a:gd name="connsiteX6" fmla="*/ 57658 w 4083558"/>
              <a:gd name="connsiteY6" fmla="*/ 0 h 6858000"/>
              <a:gd name="connsiteX0" fmla="*/ 9354 w 4035254"/>
              <a:gd name="connsiteY0" fmla="*/ 0 h 6858000"/>
              <a:gd name="connsiteX1" fmla="*/ 4035254 w 4035254"/>
              <a:gd name="connsiteY1" fmla="*/ 0 h 6858000"/>
              <a:gd name="connsiteX2" fmla="*/ 4035254 w 4035254"/>
              <a:gd name="connsiteY2" fmla="*/ 6858000 h 6858000"/>
              <a:gd name="connsiteX3" fmla="*/ 9354 w 4035254"/>
              <a:gd name="connsiteY3" fmla="*/ 6858000 h 6858000"/>
              <a:gd name="connsiteX4" fmla="*/ 2949405 w 4035254"/>
              <a:gd name="connsiteY4" fmla="*/ 6047509 h 6858000"/>
              <a:gd name="connsiteX5" fmla="*/ 3749504 w 4035254"/>
              <a:gd name="connsiteY5" fmla="*/ 4675908 h 6858000"/>
              <a:gd name="connsiteX6" fmla="*/ 9354 w 4035254"/>
              <a:gd name="connsiteY6" fmla="*/ 0 h 6858000"/>
              <a:gd name="connsiteX0" fmla="*/ 9354 w 4035254"/>
              <a:gd name="connsiteY0" fmla="*/ 0 h 6858000"/>
              <a:gd name="connsiteX1" fmla="*/ 4035254 w 4035254"/>
              <a:gd name="connsiteY1" fmla="*/ 0 h 6858000"/>
              <a:gd name="connsiteX2" fmla="*/ 4035254 w 4035254"/>
              <a:gd name="connsiteY2" fmla="*/ 6858000 h 6858000"/>
              <a:gd name="connsiteX3" fmla="*/ 9354 w 4035254"/>
              <a:gd name="connsiteY3" fmla="*/ 6858000 h 6858000"/>
              <a:gd name="connsiteX4" fmla="*/ 2949405 w 4035254"/>
              <a:gd name="connsiteY4" fmla="*/ 6047509 h 6858000"/>
              <a:gd name="connsiteX5" fmla="*/ 3749504 w 4035254"/>
              <a:gd name="connsiteY5" fmla="*/ 4675908 h 6858000"/>
              <a:gd name="connsiteX6" fmla="*/ 9354 w 4035254"/>
              <a:gd name="connsiteY6" fmla="*/ 0 h 6858000"/>
              <a:gd name="connsiteX0" fmla="*/ 9354 w 4035254"/>
              <a:gd name="connsiteY0" fmla="*/ 0 h 6858000"/>
              <a:gd name="connsiteX1" fmla="*/ 4035254 w 4035254"/>
              <a:gd name="connsiteY1" fmla="*/ 0 h 6858000"/>
              <a:gd name="connsiteX2" fmla="*/ 4035254 w 4035254"/>
              <a:gd name="connsiteY2" fmla="*/ 6858000 h 6858000"/>
              <a:gd name="connsiteX3" fmla="*/ 9354 w 4035254"/>
              <a:gd name="connsiteY3" fmla="*/ 6858000 h 6858000"/>
              <a:gd name="connsiteX4" fmla="*/ 2949405 w 4035254"/>
              <a:gd name="connsiteY4" fmla="*/ 6047509 h 6858000"/>
              <a:gd name="connsiteX5" fmla="*/ 3749504 w 4035254"/>
              <a:gd name="connsiteY5" fmla="*/ 4675908 h 6858000"/>
              <a:gd name="connsiteX6" fmla="*/ 9354 w 4035254"/>
              <a:gd name="connsiteY6" fmla="*/ 0 h 6858000"/>
              <a:gd name="connsiteX0" fmla="*/ 9411 w 4035311"/>
              <a:gd name="connsiteY0" fmla="*/ 0 h 6858000"/>
              <a:gd name="connsiteX1" fmla="*/ 4035311 w 4035311"/>
              <a:gd name="connsiteY1" fmla="*/ 0 h 6858000"/>
              <a:gd name="connsiteX2" fmla="*/ 4035311 w 4035311"/>
              <a:gd name="connsiteY2" fmla="*/ 6858000 h 6858000"/>
              <a:gd name="connsiteX3" fmla="*/ 9411 w 4035311"/>
              <a:gd name="connsiteY3" fmla="*/ 6858000 h 6858000"/>
              <a:gd name="connsiteX4" fmla="*/ 2949462 w 4035311"/>
              <a:gd name="connsiteY4" fmla="*/ 6047509 h 6858000"/>
              <a:gd name="connsiteX5" fmla="*/ 3848274 w 4035311"/>
              <a:gd name="connsiteY5" fmla="*/ 3990108 h 6858000"/>
              <a:gd name="connsiteX6" fmla="*/ 9411 w 4035311"/>
              <a:gd name="connsiteY6" fmla="*/ 0 h 6858000"/>
              <a:gd name="connsiteX0" fmla="*/ 9242 w 4035142"/>
              <a:gd name="connsiteY0" fmla="*/ 0 h 6858000"/>
              <a:gd name="connsiteX1" fmla="*/ 4035142 w 4035142"/>
              <a:gd name="connsiteY1" fmla="*/ 0 h 6858000"/>
              <a:gd name="connsiteX2" fmla="*/ 4035142 w 4035142"/>
              <a:gd name="connsiteY2" fmla="*/ 6858000 h 6858000"/>
              <a:gd name="connsiteX3" fmla="*/ 9242 w 4035142"/>
              <a:gd name="connsiteY3" fmla="*/ 6858000 h 6858000"/>
              <a:gd name="connsiteX4" fmla="*/ 2949293 w 4035142"/>
              <a:gd name="connsiteY4" fmla="*/ 6047509 h 6858000"/>
              <a:gd name="connsiteX5" fmla="*/ 3555709 w 4035142"/>
              <a:gd name="connsiteY5" fmla="*/ 4309085 h 6858000"/>
              <a:gd name="connsiteX6" fmla="*/ 9242 w 4035142"/>
              <a:gd name="connsiteY6" fmla="*/ 0 h 6858000"/>
              <a:gd name="connsiteX0" fmla="*/ 9242 w 4035142"/>
              <a:gd name="connsiteY0" fmla="*/ 0 h 6858000"/>
              <a:gd name="connsiteX1" fmla="*/ 4035142 w 4035142"/>
              <a:gd name="connsiteY1" fmla="*/ 0 h 6858000"/>
              <a:gd name="connsiteX2" fmla="*/ 4035142 w 4035142"/>
              <a:gd name="connsiteY2" fmla="*/ 6858000 h 6858000"/>
              <a:gd name="connsiteX3" fmla="*/ 9242 w 4035142"/>
              <a:gd name="connsiteY3" fmla="*/ 6858000 h 6858000"/>
              <a:gd name="connsiteX4" fmla="*/ 2949293 w 4035142"/>
              <a:gd name="connsiteY4" fmla="*/ 6047509 h 6858000"/>
              <a:gd name="connsiteX5" fmla="*/ 3555709 w 4035142"/>
              <a:gd name="connsiteY5" fmla="*/ 4309085 h 6858000"/>
              <a:gd name="connsiteX6" fmla="*/ 9242 w 4035142"/>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55360 w 4025900"/>
              <a:gd name="connsiteY5" fmla="*/ 55282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55360 w 4025900"/>
              <a:gd name="connsiteY5" fmla="*/ 55282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55360 w 4025900"/>
              <a:gd name="connsiteY5" fmla="*/ 55282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786842 w 4025900"/>
              <a:gd name="connsiteY5" fmla="*/ 5635812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07548 w 4025900"/>
              <a:gd name="connsiteY5" fmla="*/ 5552141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727077 w 4025900"/>
              <a:gd name="connsiteY5" fmla="*/ 57314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370238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772710 w 4025900"/>
              <a:gd name="connsiteY4" fmla="*/ 6107273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772710 w 4025900"/>
              <a:gd name="connsiteY4" fmla="*/ 6107273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772710 w 4025900"/>
              <a:gd name="connsiteY4" fmla="*/ 6107273 h 6858000"/>
              <a:gd name="connsiteX5" fmla="*/ 3595595 w 4025900"/>
              <a:gd name="connsiteY5" fmla="*/ 5647765 h 6858000"/>
              <a:gd name="connsiteX6" fmla="*/ 3546467 w 4025900"/>
              <a:gd name="connsiteY6" fmla="*/ 4309085 h 6858000"/>
              <a:gd name="connsiteX7" fmla="*/ 0 w 4025900"/>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107273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107273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55360 w 4037853"/>
              <a:gd name="connsiteY5" fmla="*/ 5719482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7853" h="6858000">
                <a:moveTo>
                  <a:pt x="11953" y="0"/>
                </a:moveTo>
                <a:lnTo>
                  <a:pt x="4037853" y="0"/>
                </a:lnTo>
                <a:lnTo>
                  <a:pt x="4037853" y="6858000"/>
                </a:lnTo>
                <a:lnTo>
                  <a:pt x="0" y="6858000"/>
                </a:lnTo>
                <a:cubicBezTo>
                  <a:pt x="1528295" y="6448001"/>
                  <a:pt x="2185397" y="6291049"/>
                  <a:pt x="2784663" y="6095320"/>
                </a:cubicBezTo>
                <a:cubicBezTo>
                  <a:pt x="3383929" y="5899591"/>
                  <a:pt x="3490542" y="5790081"/>
                  <a:pt x="3595595" y="5683623"/>
                </a:cubicBezTo>
                <a:cubicBezTo>
                  <a:pt x="3700648" y="5577165"/>
                  <a:pt x="4048118" y="4909719"/>
                  <a:pt x="3558420" y="4309085"/>
                </a:cubicBezTo>
                <a:cubicBezTo>
                  <a:pt x="2850789" y="3441148"/>
                  <a:pt x="1071633" y="1219200"/>
                  <a:pt x="11953" y="0"/>
                </a:cubicBezTo>
                <a:close/>
              </a:path>
            </a:pathLst>
          </a:custGeom>
          <a:solidFill>
            <a:schemeClr val="bg1">
              <a:lumMod val="85000"/>
            </a:schemeClr>
          </a:solidFill>
        </p:spPr>
        <p:txBody>
          <a:bodyPr/>
          <a:lstStyle>
            <a:lvl1pPr>
              <a:defRPr sz="1200"/>
            </a:lvl1pPr>
          </a:lstStyle>
          <a:p>
            <a:r>
              <a:rPr lang="en-US"/>
              <a:t>Click icon to add picture</a:t>
            </a:r>
            <a:endParaRPr lang="en-GB"/>
          </a:p>
        </p:txBody>
      </p:sp>
      <p:pic>
        <p:nvPicPr>
          <p:cNvPr id="6" name="Picture 5">
            <a:extLst>
              <a:ext uri="{FF2B5EF4-FFF2-40B4-BE49-F238E27FC236}">
                <a16:creationId xmlns:a16="http://schemas.microsoft.com/office/drawing/2014/main" id="{A2A1ABBF-00DF-4E17-8D1B-B2E7DC6D4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533" y="3166999"/>
            <a:ext cx="1108667" cy="1108667"/>
          </a:xfrm>
          <a:prstGeom prst="rect">
            <a:avLst/>
          </a:prstGeom>
        </p:spPr>
      </p:pic>
    </p:spTree>
    <p:extLst>
      <p:ext uri="{BB962C8B-B14F-4D97-AF65-F5344CB8AC3E}">
        <p14:creationId xmlns:p14="http://schemas.microsoft.com/office/powerpoint/2010/main" val="41123738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Arial"/>
              <a:buNone/>
              <a:defRPr sz="324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sp>
        <p:nvSpPr>
          <p:cNvPr id="119" name="Google Shape;119;p26"/>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392876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0"/>
        <p:cNvGrpSpPr/>
        <p:nvPr/>
      </p:nvGrpSpPr>
      <p:grpSpPr>
        <a:xfrm>
          <a:off x="0" y="0"/>
          <a:ext cx="0" cy="0"/>
          <a:chOff x="0" y="0"/>
          <a:chExt cx="0" cy="0"/>
        </a:xfrm>
      </p:grpSpPr>
      <p:sp>
        <p:nvSpPr>
          <p:cNvPr id="121" name="Google Shape;121;p27"/>
          <p:cNvSpPr txBox="1">
            <a:spLocks noGrp="1"/>
          </p:cNvSpPr>
          <p:nvPr>
            <p:ph type="body" idx="1"/>
          </p:nvPr>
        </p:nvSpPr>
        <p:spPr>
          <a:xfrm>
            <a:off x="457200" y="4406309"/>
            <a:ext cx="8229600" cy="519480"/>
          </a:xfrm>
          <a:prstGeom prst="rect">
            <a:avLst/>
          </a:prstGeom>
          <a:noFill/>
          <a:ln>
            <a:noFill/>
          </a:ln>
        </p:spPr>
        <p:txBody>
          <a:bodyPr spcFirstLastPara="1" wrap="square" lIns="91425" tIns="91425" rIns="91425" bIns="91425" anchor="t" anchorCtr="0">
            <a:noAutofit/>
          </a:bodyPr>
          <a:lstStyle>
            <a:lvl1pPr marL="411480" marR="0" lvl="0" indent="-205740" algn="ctr"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1pPr>
            <a:lvl2pPr marL="822960" marR="0" lvl="1" indent="-205740" algn="l" rtl="0">
              <a:lnSpc>
                <a:spcPct val="100000"/>
              </a:lnSpc>
              <a:spcBef>
                <a:spcPts val="432"/>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L="1234440" marR="0" lvl="2" indent="-205740" algn="l" rtl="0">
              <a:lnSpc>
                <a:spcPct val="100000"/>
              </a:lnSpc>
              <a:spcBef>
                <a:spcPts val="432"/>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L="1645920" marR="0" lvl="3"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L="2057400" marR="0" lvl="4"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L="2468880" marR="0" lvl="5"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L="2880360" marR="0" lvl="6"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L="3291840" marR="0" lvl="7"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L="3703320" marR="0" lvl="8"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22" name="Google Shape;122;p27"/>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627617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p28"/>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046432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 mauve background">
  <p:cSld name="Title - mauve background">
    <p:bg>
      <p:bgPr>
        <a:solidFill>
          <a:srgbClr val="C2BDDE"/>
        </a:solidFill>
        <a:effectLst/>
      </p:bgPr>
    </p:bg>
    <p:spTree>
      <p:nvGrpSpPr>
        <p:cNvPr id="1" name="Shape 125"/>
        <p:cNvGrpSpPr/>
        <p:nvPr/>
      </p:nvGrpSpPr>
      <p:grpSpPr>
        <a:xfrm>
          <a:off x="0" y="0"/>
          <a:ext cx="0" cy="0"/>
          <a:chOff x="0" y="0"/>
          <a:chExt cx="0" cy="0"/>
        </a:xfrm>
      </p:grpSpPr>
      <p:sp>
        <p:nvSpPr>
          <p:cNvPr id="126" name="Google Shape;126;p29"/>
          <p:cNvSpPr txBox="1">
            <a:spLocks noGrp="1"/>
          </p:cNvSpPr>
          <p:nvPr>
            <p:ph type="title"/>
          </p:nvPr>
        </p:nvSpPr>
        <p:spPr>
          <a:xfrm>
            <a:off x="157161" y="215900"/>
            <a:ext cx="5424600" cy="227016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SzPts val="1400"/>
              <a:buFont typeface="Open Sans"/>
              <a:buNone/>
              <a:defRPr sz="3960" b="1" i="0" u="none" strike="noStrike" cap="none">
                <a:latin typeface="Open Sans"/>
                <a:ea typeface="Open Sans"/>
                <a:cs typeface="Open Sans"/>
                <a:sym typeface="Open Sans"/>
              </a:defRPr>
            </a:lvl1pPr>
            <a:lvl2pPr lvl="1" indent="0" rtl="0">
              <a:spcBef>
                <a:spcPts val="0"/>
              </a:spcBef>
              <a:spcAft>
                <a:spcPts val="0"/>
              </a:spcAft>
              <a:buSzPts val="1400"/>
              <a:buFont typeface="Arial"/>
              <a:buNone/>
              <a:defRPr sz="1620"/>
            </a:lvl2pPr>
            <a:lvl3pPr lvl="2" indent="0" rtl="0">
              <a:spcBef>
                <a:spcPts val="0"/>
              </a:spcBef>
              <a:spcAft>
                <a:spcPts val="0"/>
              </a:spcAft>
              <a:buSzPts val="1400"/>
              <a:buFont typeface="Arial"/>
              <a:buNone/>
              <a:defRPr sz="1620"/>
            </a:lvl3pPr>
            <a:lvl4pPr lvl="3" indent="0" rtl="0">
              <a:spcBef>
                <a:spcPts val="0"/>
              </a:spcBef>
              <a:spcAft>
                <a:spcPts val="0"/>
              </a:spcAft>
              <a:buSzPts val="1400"/>
              <a:buFont typeface="Arial"/>
              <a:buNone/>
              <a:defRPr sz="1620"/>
            </a:lvl4pPr>
            <a:lvl5pPr lvl="4" indent="0" rtl="0">
              <a:spcBef>
                <a:spcPts val="0"/>
              </a:spcBef>
              <a:spcAft>
                <a:spcPts val="0"/>
              </a:spcAft>
              <a:buSzPts val="1400"/>
              <a:buFont typeface="Arial"/>
              <a:buNone/>
              <a:defRPr sz="1620"/>
            </a:lvl5pPr>
            <a:lvl6pPr lvl="5" indent="0" rtl="0">
              <a:spcBef>
                <a:spcPts val="0"/>
              </a:spcBef>
              <a:spcAft>
                <a:spcPts val="0"/>
              </a:spcAft>
              <a:buSzPts val="1400"/>
              <a:buFont typeface="Arial"/>
              <a:buNone/>
              <a:defRPr sz="1620"/>
            </a:lvl6pPr>
            <a:lvl7pPr lvl="6" indent="0" rtl="0">
              <a:spcBef>
                <a:spcPts val="0"/>
              </a:spcBef>
              <a:spcAft>
                <a:spcPts val="0"/>
              </a:spcAft>
              <a:buSzPts val="1400"/>
              <a:buFont typeface="Arial"/>
              <a:buNone/>
              <a:defRPr sz="1620"/>
            </a:lvl7pPr>
            <a:lvl8pPr lvl="7" indent="0" rtl="0">
              <a:spcBef>
                <a:spcPts val="0"/>
              </a:spcBef>
              <a:spcAft>
                <a:spcPts val="0"/>
              </a:spcAft>
              <a:buSzPts val="1400"/>
              <a:buFont typeface="Arial"/>
              <a:buNone/>
              <a:defRPr sz="1620"/>
            </a:lvl8pPr>
            <a:lvl9pPr lvl="8" indent="0" rtl="0">
              <a:spcBef>
                <a:spcPts val="0"/>
              </a:spcBef>
              <a:spcAft>
                <a:spcPts val="0"/>
              </a:spcAft>
              <a:buSzPts val="1400"/>
              <a:buFont typeface="Arial"/>
              <a:buNone/>
              <a:defRPr sz="1620"/>
            </a:lvl9pPr>
          </a:lstStyle>
          <a:p>
            <a:endParaRPr/>
          </a:p>
        </p:txBody>
      </p:sp>
      <p:sp>
        <p:nvSpPr>
          <p:cNvPr id="127" name="Google Shape;127;p29"/>
          <p:cNvSpPr txBox="1">
            <a:spLocks noGrp="1"/>
          </p:cNvSpPr>
          <p:nvPr>
            <p:ph type="body" idx="1"/>
          </p:nvPr>
        </p:nvSpPr>
        <p:spPr>
          <a:xfrm>
            <a:off x="5775160" y="3923632"/>
            <a:ext cx="3195000" cy="1038420"/>
          </a:xfrm>
          <a:prstGeom prst="rect">
            <a:avLst/>
          </a:prstGeom>
          <a:noFill/>
          <a:ln>
            <a:noFill/>
          </a:ln>
        </p:spPr>
        <p:txBody>
          <a:bodyPr spcFirstLastPara="1" wrap="square" lIns="91425" tIns="91425" rIns="91425" bIns="91425" anchor="b" anchorCtr="0">
            <a:noAutofit/>
          </a:bodyPr>
          <a:lstStyle>
            <a:lvl1pPr marL="411480" marR="0" lvl="0" indent="-205740" rtl="0">
              <a:lnSpc>
                <a:spcPct val="100000"/>
              </a:lnSpc>
              <a:spcBef>
                <a:spcPts val="360"/>
              </a:spcBef>
              <a:spcAft>
                <a:spcPts val="0"/>
              </a:spcAft>
              <a:buSzPts val="1400"/>
              <a:buNone/>
              <a:defRPr sz="1800" i="0" u="none" strike="noStrike" cap="none"/>
            </a:lvl1pPr>
            <a:lvl2pPr marL="822960" marR="0" lvl="1" indent="-365760" rtl="0">
              <a:lnSpc>
                <a:spcPct val="100000"/>
              </a:lnSpc>
              <a:spcBef>
                <a:spcPts val="504"/>
              </a:spcBef>
              <a:spcAft>
                <a:spcPts val="0"/>
              </a:spcAft>
              <a:buSzPts val="2800"/>
              <a:buChar char="–"/>
              <a:defRPr sz="2520" i="0" u="none" strike="noStrike" cap="none"/>
            </a:lvl2pPr>
            <a:lvl3pPr marL="1234440" marR="0" lvl="2" indent="-342900" rtl="0">
              <a:lnSpc>
                <a:spcPct val="100000"/>
              </a:lnSpc>
              <a:spcBef>
                <a:spcPts val="432"/>
              </a:spcBef>
              <a:spcAft>
                <a:spcPts val="0"/>
              </a:spcAft>
              <a:buSzPts val="2400"/>
              <a:buChar char="•"/>
              <a:defRPr sz="2160" i="0" u="none" strike="noStrike" cap="none"/>
            </a:lvl3pPr>
            <a:lvl4pPr marL="1645920" marR="0" lvl="3" indent="-320040" rtl="0">
              <a:lnSpc>
                <a:spcPct val="100000"/>
              </a:lnSpc>
              <a:spcBef>
                <a:spcPts val="360"/>
              </a:spcBef>
              <a:spcAft>
                <a:spcPts val="0"/>
              </a:spcAft>
              <a:buSzPts val="2000"/>
              <a:buChar char="–"/>
              <a:defRPr sz="1800" i="0" u="none" strike="noStrike" cap="none"/>
            </a:lvl4pPr>
            <a:lvl5pPr marL="2057400" marR="0" lvl="4" indent="-320040" rtl="0">
              <a:lnSpc>
                <a:spcPct val="100000"/>
              </a:lnSpc>
              <a:spcBef>
                <a:spcPts val="360"/>
              </a:spcBef>
              <a:spcAft>
                <a:spcPts val="0"/>
              </a:spcAft>
              <a:buSzPts val="2000"/>
              <a:buChar char="»"/>
              <a:defRPr sz="1800" i="0" u="none" strike="noStrike" cap="none"/>
            </a:lvl5pPr>
            <a:lvl6pPr marL="2468880" marR="0" lvl="5" indent="-320040" rtl="0">
              <a:lnSpc>
                <a:spcPct val="100000"/>
              </a:lnSpc>
              <a:spcBef>
                <a:spcPts val="360"/>
              </a:spcBef>
              <a:spcAft>
                <a:spcPts val="0"/>
              </a:spcAft>
              <a:buSzPts val="2000"/>
              <a:buChar char="•"/>
              <a:defRPr sz="1800" i="0" u="none" strike="noStrike" cap="none"/>
            </a:lvl6pPr>
            <a:lvl7pPr marL="2880360" marR="0" lvl="6" indent="-320040" rtl="0">
              <a:lnSpc>
                <a:spcPct val="100000"/>
              </a:lnSpc>
              <a:spcBef>
                <a:spcPts val="360"/>
              </a:spcBef>
              <a:spcAft>
                <a:spcPts val="0"/>
              </a:spcAft>
              <a:buSzPts val="2000"/>
              <a:buChar char="•"/>
              <a:defRPr sz="1800" i="0" u="none" strike="noStrike" cap="none"/>
            </a:lvl7pPr>
            <a:lvl8pPr marL="3291840" marR="0" lvl="7" indent="-320040" rtl="0">
              <a:lnSpc>
                <a:spcPct val="100000"/>
              </a:lnSpc>
              <a:spcBef>
                <a:spcPts val="360"/>
              </a:spcBef>
              <a:spcAft>
                <a:spcPts val="0"/>
              </a:spcAft>
              <a:buSzPts val="2000"/>
              <a:buChar char="•"/>
              <a:defRPr sz="1800" i="0" u="none" strike="noStrike" cap="none"/>
            </a:lvl8pPr>
            <a:lvl9pPr marL="3703320" marR="0" lvl="8" indent="-320040" rtl="0">
              <a:lnSpc>
                <a:spcPct val="100000"/>
              </a:lnSpc>
              <a:spcBef>
                <a:spcPts val="360"/>
              </a:spcBef>
              <a:spcAft>
                <a:spcPts val="0"/>
              </a:spcAft>
              <a:buSzPts val="2000"/>
              <a:buChar char="•"/>
              <a:defRPr sz="1800" i="0" u="none" strike="noStrike" cap="none"/>
            </a:lvl9pPr>
          </a:lstStyle>
          <a:p>
            <a:endParaRPr/>
          </a:p>
        </p:txBody>
      </p:sp>
    </p:spTree>
    <p:extLst>
      <p:ext uri="{BB962C8B-B14F-4D97-AF65-F5344CB8AC3E}">
        <p14:creationId xmlns:p14="http://schemas.microsoft.com/office/powerpoint/2010/main" val="13244555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54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4680"/>
            </a:lvl1pPr>
            <a:lvl2pPr lvl="1" algn="ctr">
              <a:spcBef>
                <a:spcPts val="0"/>
              </a:spcBef>
              <a:spcAft>
                <a:spcPts val="0"/>
              </a:spcAft>
              <a:buSzPts val="5200"/>
              <a:buNone/>
              <a:defRPr sz="4680"/>
            </a:lvl2pPr>
            <a:lvl3pPr lvl="2" algn="ctr">
              <a:spcBef>
                <a:spcPts val="0"/>
              </a:spcBef>
              <a:spcAft>
                <a:spcPts val="0"/>
              </a:spcAft>
              <a:buSzPts val="5200"/>
              <a:buNone/>
              <a:defRPr sz="4680"/>
            </a:lvl3pPr>
            <a:lvl4pPr lvl="3" algn="ctr">
              <a:spcBef>
                <a:spcPts val="0"/>
              </a:spcBef>
              <a:spcAft>
                <a:spcPts val="0"/>
              </a:spcAft>
              <a:buSzPts val="5200"/>
              <a:buNone/>
              <a:defRPr sz="4680"/>
            </a:lvl4pPr>
            <a:lvl5pPr lvl="4" algn="ctr">
              <a:spcBef>
                <a:spcPts val="0"/>
              </a:spcBef>
              <a:spcAft>
                <a:spcPts val="0"/>
              </a:spcAft>
              <a:buSzPts val="5200"/>
              <a:buNone/>
              <a:defRPr sz="4680"/>
            </a:lvl5pPr>
            <a:lvl6pPr lvl="5" algn="ctr">
              <a:spcBef>
                <a:spcPts val="0"/>
              </a:spcBef>
              <a:spcAft>
                <a:spcPts val="0"/>
              </a:spcAft>
              <a:buSzPts val="5200"/>
              <a:buNone/>
              <a:defRPr sz="4680"/>
            </a:lvl6pPr>
            <a:lvl7pPr lvl="6" algn="ctr">
              <a:spcBef>
                <a:spcPts val="0"/>
              </a:spcBef>
              <a:spcAft>
                <a:spcPts val="0"/>
              </a:spcAft>
              <a:buSzPts val="5200"/>
              <a:buNone/>
              <a:defRPr sz="4680"/>
            </a:lvl7pPr>
            <a:lvl8pPr lvl="7" algn="ctr">
              <a:spcBef>
                <a:spcPts val="0"/>
              </a:spcBef>
              <a:spcAft>
                <a:spcPts val="0"/>
              </a:spcAft>
              <a:buSzPts val="5200"/>
              <a:buNone/>
              <a:defRPr sz="4680"/>
            </a:lvl8pPr>
            <a:lvl9pPr lvl="8" algn="ctr">
              <a:spcBef>
                <a:spcPts val="0"/>
              </a:spcBef>
              <a:spcAft>
                <a:spcPts val="0"/>
              </a:spcAft>
              <a:buSzPts val="5200"/>
              <a:buNone/>
              <a:defRPr sz="4680"/>
            </a:lvl9pPr>
          </a:lstStyle>
          <a:p>
            <a:endParaRPr/>
          </a:p>
        </p:txBody>
      </p:sp>
      <p:sp>
        <p:nvSpPr>
          <p:cNvPr id="11" name="Google Shape;11;p2"/>
          <p:cNvSpPr txBox="1">
            <a:spLocks noGrp="1"/>
          </p:cNvSpPr>
          <p:nvPr>
            <p:ph type="subTitle" idx="1"/>
          </p:nvPr>
        </p:nvSpPr>
        <p:spPr>
          <a:xfrm>
            <a:off x="311700" y="2834125"/>
            <a:ext cx="8520600" cy="79272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520"/>
            </a:lvl1pPr>
            <a:lvl2pPr lvl="1" algn="ctr">
              <a:lnSpc>
                <a:spcPct val="100000"/>
              </a:lnSpc>
              <a:spcBef>
                <a:spcPts val="0"/>
              </a:spcBef>
              <a:spcAft>
                <a:spcPts val="0"/>
              </a:spcAft>
              <a:buSzPts val="2800"/>
              <a:buNone/>
              <a:defRPr sz="2520"/>
            </a:lvl2pPr>
            <a:lvl3pPr lvl="2" algn="ctr">
              <a:lnSpc>
                <a:spcPct val="100000"/>
              </a:lnSpc>
              <a:spcBef>
                <a:spcPts val="0"/>
              </a:spcBef>
              <a:spcAft>
                <a:spcPts val="0"/>
              </a:spcAft>
              <a:buSzPts val="2800"/>
              <a:buNone/>
              <a:defRPr sz="2520"/>
            </a:lvl3pPr>
            <a:lvl4pPr lvl="3" algn="ctr">
              <a:lnSpc>
                <a:spcPct val="100000"/>
              </a:lnSpc>
              <a:spcBef>
                <a:spcPts val="0"/>
              </a:spcBef>
              <a:spcAft>
                <a:spcPts val="0"/>
              </a:spcAft>
              <a:buSzPts val="2800"/>
              <a:buNone/>
              <a:defRPr sz="2520"/>
            </a:lvl4pPr>
            <a:lvl5pPr lvl="4" algn="ctr">
              <a:lnSpc>
                <a:spcPct val="100000"/>
              </a:lnSpc>
              <a:spcBef>
                <a:spcPts val="0"/>
              </a:spcBef>
              <a:spcAft>
                <a:spcPts val="0"/>
              </a:spcAft>
              <a:buSzPts val="2800"/>
              <a:buNone/>
              <a:defRPr sz="2520"/>
            </a:lvl5pPr>
            <a:lvl6pPr lvl="5" algn="ctr">
              <a:lnSpc>
                <a:spcPct val="100000"/>
              </a:lnSpc>
              <a:spcBef>
                <a:spcPts val="0"/>
              </a:spcBef>
              <a:spcAft>
                <a:spcPts val="0"/>
              </a:spcAft>
              <a:buSzPts val="2800"/>
              <a:buNone/>
              <a:defRPr sz="2520"/>
            </a:lvl6pPr>
            <a:lvl7pPr lvl="6" algn="ctr">
              <a:lnSpc>
                <a:spcPct val="100000"/>
              </a:lnSpc>
              <a:spcBef>
                <a:spcPts val="0"/>
              </a:spcBef>
              <a:spcAft>
                <a:spcPts val="0"/>
              </a:spcAft>
              <a:buSzPts val="2800"/>
              <a:buNone/>
              <a:defRPr sz="2520"/>
            </a:lvl7pPr>
            <a:lvl8pPr lvl="7" algn="ctr">
              <a:lnSpc>
                <a:spcPct val="100000"/>
              </a:lnSpc>
              <a:spcBef>
                <a:spcPts val="0"/>
              </a:spcBef>
              <a:spcAft>
                <a:spcPts val="0"/>
              </a:spcAft>
              <a:buSzPts val="2800"/>
              <a:buNone/>
              <a:defRPr sz="2520"/>
            </a:lvl8pPr>
            <a:lvl9pPr lvl="8" algn="ctr">
              <a:lnSpc>
                <a:spcPct val="100000"/>
              </a:lnSpc>
              <a:spcBef>
                <a:spcPts val="0"/>
              </a:spcBef>
              <a:spcAft>
                <a:spcPts val="0"/>
              </a:spcAft>
              <a:buSzPts val="2800"/>
              <a:buNone/>
              <a:defRPr sz="2520"/>
            </a:lvl9pPr>
          </a:lstStyle>
          <a:p>
            <a:endParaRPr/>
          </a:p>
        </p:txBody>
      </p:sp>
      <p:sp>
        <p:nvSpPr>
          <p:cNvPr id="12" name="Google Shape;12;p2"/>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167223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6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240"/>
            </a:lvl1pPr>
            <a:lvl2pPr lvl="1" algn="ctr">
              <a:spcBef>
                <a:spcPts val="0"/>
              </a:spcBef>
              <a:spcAft>
                <a:spcPts val="0"/>
              </a:spcAft>
              <a:buSzPts val="3600"/>
              <a:buNone/>
              <a:defRPr sz="3240"/>
            </a:lvl2pPr>
            <a:lvl3pPr lvl="2" algn="ctr">
              <a:spcBef>
                <a:spcPts val="0"/>
              </a:spcBef>
              <a:spcAft>
                <a:spcPts val="0"/>
              </a:spcAft>
              <a:buSzPts val="3600"/>
              <a:buNone/>
              <a:defRPr sz="3240"/>
            </a:lvl3pPr>
            <a:lvl4pPr lvl="3" algn="ctr">
              <a:spcBef>
                <a:spcPts val="0"/>
              </a:spcBef>
              <a:spcAft>
                <a:spcPts val="0"/>
              </a:spcAft>
              <a:buSzPts val="3600"/>
              <a:buNone/>
              <a:defRPr sz="3240"/>
            </a:lvl4pPr>
            <a:lvl5pPr lvl="4" algn="ctr">
              <a:spcBef>
                <a:spcPts val="0"/>
              </a:spcBef>
              <a:spcAft>
                <a:spcPts val="0"/>
              </a:spcAft>
              <a:buSzPts val="3600"/>
              <a:buNone/>
              <a:defRPr sz="3240"/>
            </a:lvl5pPr>
            <a:lvl6pPr lvl="5" algn="ctr">
              <a:spcBef>
                <a:spcPts val="0"/>
              </a:spcBef>
              <a:spcAft>
                <a:spcPts val="0"/>
              </a:spcAft>
              <a:buSzPts val="3600"/>
              <a:buNone/>
              <a:defRPr sz="3240"/>
            </a:lvl6pPr>
            <a:lvl7pPr lvl="6" algn="ctr">
              <a:spcBef>
                <a:spcPts val="0"/>
              </a:spcBef>
              <a:spcAft>
                <a:spcPts val="0"/>
              </a:spcAft>
              <a:buSzPts val="3600"/>
              <a:buNone/>
              <a:defRPr sz="3240"/>
            </a:lvl7pPr>
            <a:lvl8pPr lvl="7" algn="ctr">
              <a:spcBef>
                <a:spcPts val="0"/>
              </a:spcBef>
              <a:spcAft>
                <a:spcPts val="0"/>
              </a:spcAft>
              <a:buSzPts val="3600"/>
              <a:buNone/>
              <a:defRPr sz="3240"/>
            </a:lvl8pPr>
            <a:lvl9pPr lvl="8" algn="ctr">
              <a:spcBef>
                <a:spcPts val="0"/>
              </a:spcBef>
              <a:spcAft>
                <a:spcPts val="0"/>
              </a:spcAft>
              <a:buSzPts val="3600"/>
              <a:buNone/>
              <a:defRPr sz="3240"/>
            </a:lvl9pPr>
          </a:lstStyle>
          <a:p>
            <a:endParaRPr/>
          </a:p>
        </p:txBody>
      </p:sp>
      <p:sp>
        <p:nvSpPr>
          <p:cNvPr id="15" name="Google Shape;15;p3"/>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579089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67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310"/>
          </a:xfrm>
          <a:prstGeom prst="rect">
            <a:avLst/>
          </a:prstGeom>
        </p:spPr>
        <p:txBody>
          <a:bodyPr spcFirstLastPara="1" wrap="square" lIns="91425" tIns="91425" rIns="91425" bIns="91425" anchor="t" anchorCtr="0">
            <a:normAutofit/>
          </a:bodyPr>
          <a:lstStyle>
            <a:lvl1pPr marL="411480" lvl="0" indent="-308610">
              <a:spcBef>
                <a:spcPts val="0"/>
              </a:spcBef>
              <a:spcAft>
                <a:spcPts val="0"/>
              </a:spcAft>
              <a:buSzPts val="1800"/>
              <a:buChar char="●"/>
              <a:defRPr/>
            </a:lvl1pPr>
            <a:lvl2pPr marL="822960" lvl="1" indent="-285750">
              <a:spcBef>
                <a:spcPts val="0"/>
              </a:spcBef>
              <a:spcAft>
                <a:spcPts val="0"/>
              </a:spcAft>
              <a:buSzPts val="1400"/>
              <a:buChar char="○"/>
              <a:defRPr/>
            </a:lvl2pPr>
            <a:lvl3pPr marL="1234440" lvl="2" indent="-285750">
              <a:spcBef>
                <a:spcPts val="0"/>
              </a:spcBef>
              <a:spcAft>
                <a:spcPts val="0"/>
              </a:spcAft>
              <a:buSzPts val="1400"/>
              <a:buChar char="■"/>
              <a:defRPr/>
            </a:lvl3pPr>
            <a:lvl4pPr marL="1645920" lvl="3" indent="-285750">
              <a:spcBef>
                <a:spcPts val="0"/>
              </a:spcBef>
              <a:spcAft>
                <a:spcPts val="0"/>
              </a:spcAft>
              <a:buSzPts val="1400"/>
              <a:buChar char="●"/>
              <a:defRPr/>
            </a:lvl4pPr>
            <a:lvl5pPr marL="2057400" lvl="4" indent="-285750">
              <a:spcBef>
                <a:spcPts val="0"/>
              </a:spcBef>
              <a:spcAft>
                <a:spcPts val="0"/>
              </a:spcAft>
              <a:buSzPts val="1400"/>
              <a:buChar char="○"/>
              <a:defRPr/>
            </a:lvl5pPr>
            <a:lvl6pPr marL="2468880" lvl="5" indent="-285750">
              <a:spcBef>
                <a:spcPts val="0"/>
              </a:spcBef>
              <a:spcAft>
                <a:spcPts val="0"/>
              </a:spcAft>
              <a:buSzPts val="1400"/>
              <a:buChar char="■"/>
              <a:defRPr/>
            </a:lvl6pPr>
            <a:lvl7pPr marL="2880360" lvl="6" indent="-285750">
              <a:spcBef>
                <a:spcPts val="0"/>
              </a:spcBef>
              <a:spcAft>
                <a:spcPts val="0"/>
              </a:spcAft>
              <a:buSzPts val="1400"/>
              <a:buChar char="●"/>
              <a:defRPr/>
            </a:lvl7pPr>
            <a:lvl8pPr marL="3291840" lvl="7" indent="-285750">
              <a:spcBef>
                <a:spcPts val="0"/>
              </a:spcBef>
              <a:spcAft>
                <a:spcPts val="0"/>
              </a:spcAft>
              <a:buSzPts val="1400"/>
              <a:buChar char="○"/>
              <a:defRPr/>
            </a:lvl8pPr>
            <a:lvl9pPr marL="3703320" lvl="8" indent="-28575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140811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67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310"/>
          </a:xfrm>
          <a:prstGeom prst="rect">
            <a:avLst/>
          </a:prstGeom>
        </p:spPr>
        <p:txBody>
          <a:bodyPr spcFirstLastPara="1" wrap="square" lIns="91425" tIns="91425" rIns="91425" bIns="91425" anchor="t" anchorCtr="0">
            <a:normAutofit/>
          </a:bodyPr>
          <a:lstStyle>
            <a:lvl1pPr marL="411480" lvl="0" indent="-285750">
              <a:spcBef>
                <a:spcPts val="0"/>
              </a:spcBef>
              <a:spcAft>
                <a:spcPts val="0"/>
              </a:spcAft>
              <a:buSzPts val="1400"/>
              <a:buChar char="●"/>
              <a:defRPr sz="1260"/>
            </a:lvl1pPr>
            <a:lvl2pPr marL="822960" lvl="1" indent="-274320">
              <a:spcBef>
                <a:spcPts val="0"/>
              </a:spcBef>
              <a:spcAft>
                <a:spcPts val="0"/>
              </a:spcAft>
              <a:buSzPts val="1200"/>
              <a:buChar char="○"/>
              <a:defRPr sz="1080"/>
            </a:lvl2pPr>
            <a:lvl3pPr marL="1234440" lvl="2" indent="-274320">
              <a:spcBef>
                <a:spcPts val="0"/>
              </a:spcBef>
              <a:spcAft>
                <a:spcPts val="0"/>
              </a:spcAft>
              <a:buSzPts val="1200"/>
              <a:buChar char="■"/>
              <a:defRPr sz="1080"/>
            </a:lvl3pPr>
            <a:lvl4pPr marL="1645920" lvl="3" indent="-274320">
              <a:spcBef>
                <a:spcPts val="0"/>
              </a:spcBef>
              <a:spcAft>
                <a:spcPts val="0"/>
              </a:spcAft>
              <a:buSzPts val="1200"/>
              <a:buChar char="●"/>
              <a:defRPr sz="1080"/>
            </a:lvl4pPr>
            <a:lvl5pPr marL="2057400" lvl="4" indent="-274320">
              <a:spcBef>
                <a:spcPts val="0"/>
              </a:spcBef>
              <a:spcAft>
                <a:spcPts val="0"/>
              </a:spcAft>
              <a:buSzPts val="1200"/>
              <a:buChar char="○"/>
              <a:defRPr sz="1080"/>
            </a:lvl5pPr>
            <a:lvl6pPr marL="2468880" lvl="5" indent="-274320">
              <a:spcBef>
                <a:spcPts val="0"/>
              </a:spcBef>
              <a:spcAft>
                <a:spcPts val="0"/>
              </a:spcAft>
              <a:buSzPts val="1200"/>
              <a:buChar char="■"/>
              <a:defRPr sz="1080"/>
            </a:lvl6pPr>
            <a:lvl7pPr marL="2880360" lvl="6" indent="-274320">
              <a:spcBef>
                <a:spcPts val="0"/>
              </a:spcBef>
              <a:spcAft>
                <a:spcPts val="0"/>
              </a:spcAft>
              <a:buSzPts val="1200"/>
              <a:buChar char="●"/>
              <a:defRPr sz="1080"/>
            </a:lvl7pPr>
            <a:lvl8pPr marL="3291840" lvl="7" indent="-274320">
              <a:spcBef>
                <a:spcPts val="0"/>
              </a:spcBef>
              <a:spcAft>
                <a:spcPts val="0"/>
              </a:spcAft>
              <a:buSzPts val="1200"/>
              <a:buChar char="○"/>
              <a:defRPr sz="1080"/>
            </a:lvl8pPr>
            <a:lvl9pPr marL="3703320" lvl="8" indent="-274320">
              <a:spcBef>
                <a:spcPts val="0"/>
              </a:spcBef>
              <a:spcAft>
                <a:spcPts val="0"/>
              </a:spcAft>
              <a:buSzPts val="1200"/>
              <a:buChar char="■"/>
              <a:defRPr sz="1080"/>
            </a:lvl9pPr>
          </a:lstStyle>
          <a:p>
            <a:endParaRPr/>
          </a:p>
        </p:txBody>
      </p:sp>
      <p:sp>
        <p:nvSpPr>
          <p:cNvPr id="23" name="Google Shape;23;p5"/>
          <p:cNvSpPr txBox="1">
            <a:spLocks noGrp="1"/>
          </p:cNvSpPr>
          <p:nvPr>
            <p:ph type="body" idx="2"/>
          </p:nvPr>
        </p:nvSpPr>
        <p:spPr>
          <a:xfrm>
            <a:off x="4832400" y="1152475"/>
            <a:ext cx="3999900" cy="3416310"/>
          </a:xfrm>
          <a:prstGeom prst="rect">
            <a:avLst/>
          </a:prstGeom>
        </p:spPr>
        <p:txBody>
          <a:bodyPr spcFirstLastPara="1" wrap="square" lIns="91425" tIns="91425" rIns="91425" bIns="91425" anchor="t" anchorCtr="0">
            <a:normAutofit/>
          </a:bodyPr>
          <a:lstStyle>
            <a:lvl1pPr marL="411480" lvl="0" indent="-285750">
              <a:spcBef>
                <a:spcPts val="0"/>
              </a:spcBef>
              <a:spcAft>
                <a:spcPts val="0"/>
              </a:spcAft>
              <a:buSzPts val="1400"/>
              <a:buChar char="●"/>
              <a:defRPr sz="1260"/>
            </a:lvl1pPr>
            <a:lvl2pPr marL="822960" lvl="1" indent="-274320">
              <a:spcBef>
                <a:spcPts val="0"/>
              </a:spcBef>
              <a:spcAft>
                <a:spcPts val="0"/>
              </a:spcAft>
              <a:buSzPts val="1200"/>
              <a:buChar char="○"/>
              <a:defRPr sz="1080"/>
            </a:lvl2pPr>
            <a:lvl3pPr marL="1234440" lvl="2" indent="-274320">
              <a:spcBef>
                <a:spcPts val="0"/>
              </a:spcBef>
              <a:spcAft>
                <a:spcPts val="0"/>
              </a:spcAft>
              <a:buSzPts val="1200"/>
              <a:buChar char="■"/>
              <a:defRPr sz="1080"/>
            </a:lvl3pPr>
            <a:lvl4pPr marL="1645920" lvl="3" indent="-274320">
              <a:spcBef>
                <a:spcPts val="0"/>
              </a:spcBef>
              <a:spcAft>
                <a:spcPts val="0"/>
              </a:spcAft>
              <a:buSzPts val="1200"/>
              <a:buChar char="●"/>
              <a:defRPr sz="1080"/>
            </a:lvl4pPr>
            <a:lvl5pPr marL="2057400" lvl="4" indent="-274320">
              <a:spcBef>
                <a:spcPts val="0"/>
              </a:spcBef>
              <a:spcAft>
                <a:spcPts val="0"/>
              </a:spcAft>
              <a:buSzPts val="1200"/>
              <a:buChar char="○"/>
              <a:defRPr sz="1080"/>
            </a:lvl5pPr>
            <a:lvl6pPr marL="2468880" lvl="5" indent="-274320">
              <a:spcBef>
                <a:spcPts val="0"/>
              </a:spcBef>
              <a:spcAft>
                <a:spcPts val="0"/>
              </a:spcAft>
              <a:buSzPts val="1200"/>
              <a:buChar char="■"/>
              <a:defRPr sz="1080"/>
            </a:lvl6pPr>
            <a:lvl7pPr marL="2880360" lvl="6" indent="-274320">
              <a:spcBef>
                <a:spcPts val="0"/>
              </a:spcBef>
              <a:spcAft>
                <a:spcPts val="0"/>
              </a:spcAft>
              <a:buSzPts val="1200"/>
              <a:buChar char="●"/>
              <a:defRPr sz="1080"/>
            </a:lvl7pPr>
            <a:lvl8pPr marL="3291840" lvl="7" indent="-274320">
              <a:spcBef>
                <a:spcPts val="0"/>
              </a:spcBef>
              <a:spcAft>
                <a:spcPts val="0"/>
              </a:spcAft>
              <a:buSzPts val="1200"/>
              <a:buChar char="○"/>
              <a:defRPr sz="1080"/>
            </a:lvl8pPr>
            <a:lvl9pPr marL="3703320" lvl="8" indent="-274320">
              <a:spcBef>
                <a:spcPts val="0"/>
              </a:spcBef>
              <a:spcAft>
                <a:spcPts val="0"/>
              </a:spcAft>
              <a:buSzPts val="1200"/>
              <a:buChar char="■"/>
              <a:defRPr sz="1080"/>
            </a:lvl9pPr>
          </a:lstStyle>
          <a:p>
            <a:endParaRPr/>
          </a:p>
        </p:txBody>
      </p:sp>
      <p:sp>
        <p:nvSpPr>
          <p:cNvPr id="24" name="Google Shape;24;p5"/>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080150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67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579718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3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160"/>
            </a:lvl1pPr>
            <a:lvl2pPr lvl="1">
              <a:spcBef>
                <a:spcPts val="0"/>
              </a:spcBef>
              <a:spcAft>
                <a:spcPts val="0"/>
              </a:spcAft>
              <a:buSzPts val="2400"/>
              <a:buNone/>
              <a:defRPr sz="2160"/>
            </a:lvl2pPr>
            <a:lvl3pPr lvl="2">
              <a:spcBef>
                <a:spcPts val="0"/>
              </a:spcBef>
              <a:spcAft>
                <a:spcPts val="0"/>
              </a:spcAft>
              <a:buSzPts val="2400"/>
              <a:buNone/>
              <a:defRPr sz="2160"/>
            </a:lvl3pPr>
            <a:lvl4pPr lvl="3">
              <a:spcBef>
                <a:spcPts val="0"/>
              </a:spcBef>
              <a:spcAft>
                <a:spcPts val="0"/>
              </a:spcAft>
              <a:buSzPts val="2400"/>
              <a:buNone/>
              <a:defRPr sz="2160"/>
            </a:lvl4pPr>
            <a:lvl5pPr lvl="4">
              <a:spcBef>
                <a:spcPts val="0"/>
              </a:spcBef>
              <a:spcAft>
                <a:spcPts val="0"/>
              </a:spcAft>
              <a:buSzPts val="2400"/>
              <a:buNone/>
              <a:defRPr sz="2160"/>
            </a:lvl5pPr>
            <a:lvl6pPr lvl="5">
              <a:spcBef>
                <a:spcPts val="0"/>
              </a:spcBef>
              <a:spcAft>
                <a:spcPts val="0"/>
              </a:spcAft>
              <a:buSzPts val="2400"/>
              <a:buNone/>
              <a:defRPr sz="2160"/>
            </a:lvl6pPr>
            <a:lvl7pPr lvl="6">
              <a:spcBef>
                <a:spcPts val="0"/>
              </a:spcBef>
              <a:spcAft>
                <a:spcPts val="0"/>
              </a:spcAft>
              <a:buSzPts val="2400"/>
              <a:buNone/>
              <a:defRPr sz="2160"/>
            </a:lvl7pPr>
            <a:lvl8pPr lvl="7">
              <a:spcBef>
                <a:spcPts val="0"/>
              </a:spcBef>
              <a:spcAft>
                <a:spcPts val="0"/>
              </a:spcAft>
              <a:buSzPts val="2400"/>
              <a:buNone/>
              <a:defRPr sz="2160"/>
            </a:lvl8pPr>
            <a:lvl9pPr lvl="8">
              <a:spcBef>
                <a:spcPts val="0"/>
              </a:spcBef>
              <a:spcAft>
                <a:spcPts val="0"/>
              </a:spcAft>
              <a:buSzPts val="2400"/>
              <a:buNone/>
              <a:defRPr sz="2160"/>
            </a:lvl9pPr>
          </a:lstStyle>
          <a:p>
            <a:endParaRPr/>
          </a:p>
        </p:txBody>
      </p:sp>
      <p:sp>
        <p:nvSpPr>
          <p:cNvPr id="30" name="Google Shape;30;p7"/>
          <p:cNvSpPr txBox="1">
            <a:spLocks noGrp="1"/>
          </p:cNvSpPr>
          <p:nvPr>
            <p:ph type="body" idx="1"/>
          </p:nvPr>
        </p:nvSpPr>
        <p:spPr>
          <a:xfrm>
            <a:off x="311700" y="1389600"/>
            <a:ext cx="2808000" cy="3179520"/>
          </a:xfrm>
          <a:prstGeom prst="rect">
            <a:avLst/>
          </a:prstGeom>
        </p:spPr>
        <p:txBody>
          <a:bodyPr spcFirstLastPara="1" wrap="square" lIns="91425" tIns="91425" rIns="91425" bIns="91425" anchor="t" anchorCtr="0">
            <a:normAutofit/>
          </a:bodyPr>
          <a:lstStyle>
            <a:lvl1pPr marL="411480" lvl="0" indent="-274320">
              <a:spcBef>
                <a:spcPts val="0"/>
              </a:spcBef>
              <a:spcAft>
                <a:spcPts val="0"/>
              </a:spcAft>
              <a:buSzPts val="1200"/>
              <a:buChar char="●"/>
              <a:defRPr sz="1080"/>
            </a:lvl1pPr>
            <a:lvl2pPr marL="822960" lvl="1" indent="-274320">
              <a:spcBef>
                <a:spcPts val="0"/>
              </a:spcBef>
              <a:spcAft>
                <a:spcPts val="0"/>
              </a:spcAft>
              <a:buSzPts val="1200"/>
              <a:buChar char="○"/>
              <a:defRPr sz="1080"/>
            </a:lvl2pPr>
            <a:lvl3pPr marL="1234440" lvl="2" indent="-274320">
              <a:spcBef>
                <a:spcPts val="0"/>
              </a:spcBef>
              <a:spcAft>
                <a:spcPts val="0"/>
              </a:spcAft>
              <a:buSzPts val="1200"/>
              <a:buChar char="■"/>
              <a:defRPr sz="1080"/>
            </a:lvl3pPr>
            <a:lvl4pPr marL="1645920" lvl="3" indent="-274320">
              <a:spcBef>
                <a:spcPts val="0"/>
              </a:spcBef>
              <a:spcAft>
                <a:spcPts val="0"/>
              </a:spcAft>
              <a:buSzPts val="1200"/>
              <a:buChar char="●"/>
              <a:defRPr sz="1080"/>
            </a:lvl4pPr>
            <a:lvl5pPr marL="2057400" lvl="4" indent="-274320">
              <a:spcBef>
                <a:spcPts val="0"/>
              </a:spcBef>
              <a:spcAft>
                <a:spcPts val="0"/>
              </a:spcAft>
              <a:buSzPts val="1200"/>
              <a:buChar char="○"/>
              <a:defRPr sz="1080"/>
            </a:lvl5pPr>
            <a:lvl6pPr marL="2468880" lvl="5" indent="-274320">
              <a:spcBef>
                <a:spcPts val="0"/>
              </a:spcBef>
              <a:spcAft>
                <a:spcPts val="0"/>
              </a:spcAft>
              <a:buSzPts val="1200"/>
              <a:buChar char="■"/>
              <a:defRPr sz="1080"/>
            </a:lvl6pPr>
            <a:lvl7pPr marL="2880360" lvl="6" indent="-274320">
              <a:spcBef>
                <a:spcPts val="0"/>
              </a:spcBef>
              <a:spcAft>
                <a:spcPts val="0"/>
              </a:spcAft>
              <a:buSzPts val="1200"/>
              <a:buChar char="●"/>
              <a:defRPr sz="1080"/>
            </a:lvl7pPr>
            <a:lvl8pPr marL="3291840" lvl="7" indent="-274320">
              <a:spcBef>
                <a:spcPts val="0"/>
              </a:spcBef>
              <a:spcAft>
                <a:spcPts val="0"/>
              </a:spcAft>
              <a:buSzPts val="1200"/>
              <a:buChar char="○"/>
              <a:defRPr sz="1080"/>
            </a:lvl8pPr>
            <a:lvl9pPr marL="3703320" lvl="8" indent="-274320">
              <a:spcBef>
                <a:spcPts val="0"/>
              </a:spcBef>
              <a:spcAft>
                <a:spcPts val="0"/>
              </a:spcAft>
              <a:buSzPts val="1200"/>
              <a:buChar char="■"/>
              <a:defRPr sz="1080"/>
            </a:lvl9pPr>
          </a:lstStyle>
          <a:p>
            <a:endParaRPr/>
          </a:p>
        </p:txBody>
      </p:sp>
      <p:sp>
        <p:nvSpPr>
          <p:cNvPr id="31" name="Google Shape;31;p7"/>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84402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AC2BF-B4C1-48CC-950D-F9BD6206A0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964000" cy="5164742"/>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C4FE492E-021C-403E-915D-EBCCE22652B8}"/>
              </a:ext>
            </a:extLst>
          </p:cNvPr>
          <p:cNvCxnSpPr/>
          <p:nvPr userDrawn="1"/>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0533" y="3166999"/>
            <a:ext cx="1108667" cy="1108667"/>
          </a:xfrm>
          <a:prstGeom prst="rect">
            <a:avLst/>
          </a:prstGeom>
        </p:spPr>
      </p:pic>
    </p:spTree>
    <p:extLst>
      <p:ext uri="{BB962C8B-B14F-4D97-AF65-F5344CB8AC3E}">
        <p14:creationId xmlns:p14="http://schemas.microsoft.com/office/powerpoint/2010/main" val="16725072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77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320"/>
            </a:lvl1pPr>
            <a:lvl2pPr lvl="1">
              <a:spcBef>
                <a:spcPts val="0"/>
              </a:spcBef>
              <a:spcAft>
                <a:spcPts val="0"/>
              </a:spcAft>
              <a:buSzPts val="4800"/>
              <a:buNone/>
              <a:defRPr sz="4320"/>
            </a:lvl2pPr>
            <a:lvl3pPr lvl="2">
              <a:spcBef>
                <a:spcPts val="0"/>
              </a:spcBef>
              <a:spcAft>
                <a:spcPts val="0"/>
              </a:spcAft>
              <a:buSzPts val="4800"/>
              <a:buNone/>
              <a:defRPr sz="4320"/>
            </a:lvl3pPr>
            <a:lvl4pPr lvl="3">
              <a:spcBef>
                <a:spcPts val="0"/>
              </a:spcBef>
              <a:spcAft>
                <a:spcPts val="0"/>
              </a:spcAft>
              <a:buSzPts val="4800"/>
              <a:buNone/>
              <a:defRPr sz="4320"/>
            </a:lvl4pPr>
            <a:lvl5pPr lvl="4">
              <a:spcBef>
                <a:spcPts val="0"/>
              </a:spcBef>
              <a:spcAft>
                <a:spcPts val="0"/>
              </a:spcAft>
              <a:buSzPts val="4800"/>
              <a:buNone/>
              <a:defRPr sz="4320"/>
            </a:lvl5pPr>
            <a:lvl6pPr lvl="5">
              <a:spcBef>
                <a:spcPts val="0"/>
              </a:spcBef>
              <a:spcAft>
                <a:spcPts val="0"/>
              </a:spcAft>
              <a:buSzPts val="4800"/>
              <a:buNone/>
              <a:defRPr sz="4320"/>
            </a:lvl6pPr>
            <a:lvl7pPr lvl="6">
              <a:spcBef>
                <a:spcPts val="0"/>
              </a:spcBef>
              <a:spcAft>
                <a:spcPts val="0"/>
              </a:spcAft>
              <a:buSzPts val="4800"/>
              <a:buNone/>
              <a:defRPr sz="4320"/>
            </a:lvl7pPr>
            <a:lvl8pPr lvl="7">
              <a:spcBef>
                <a:spcPts val="0"/>
              </a:spcBef>
              <a:spcAft>
                <a:spcPts val="0"/>
              </a:spcAft>
              <a:buSzPts val="4800"/>
              <a:buNone/>
              <a:defRPr sz="4320"/>
            </a:lvl8pPr>
            <a:lvl9pPr lvl="8">
              <a:spcBef>
                <a:spcPts val="0"/>
              </a:spcBef>
              <a:spcAft>
                <a:spcPts val="0"/>
              </a:spcAft>
              <a:buSzPts val="4800"/>
              <a:buNone/>
              <a:defRPr sz="4320"/>
            </a:lvl9pPr>
          </a:lstStyle>
          <a:p>
            <a:endParaRPr/>
          </a:p>
        </p:txBody>
      </p:sp>
      <p:sp>
        <p:nvSpPr>
          <p:cNvPr id="34" name="Google Shape;34;p8"/>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979051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82283" tIns="82283" rIns="82283" bIns="82283" anchor="ctr" anchorCtr="0">
            <a:noAutofit/>
          </a:bodyPr>
          <a:lstStyle/>
          <a:p>
            <a:pPr marL="0" lvl="0" indent="0" algn="l" rtl="0">
              <a:spcBef>
                <a:spcPts val="0"/>
              </a:spcBef>
              <a:spcAft>
                <a:spcPts val="0"/>
              </a:spcAft>
              <a:buNone/>
            </a:pPr>
            <a:endParaRPr sz="162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780"/>
            </a:lvl1pPr>
            <a:lvl2pPr lvl="1" algn="ctr">
              <a:spcBef>
                <a:spcPts val="0"/>
              </a:spcBef>
              <a:spcAft>
                <a:spcPts val="0"/>
              </a:spcAft>
              <a:buSzPts val="4200"/>
              <a:buNone/>
              <a:defRPr sz="3780"/>
            </a:lvl2pPr>
            <a:lvl3pPr lvl="2" algn="ctr">
              <a:spcBef>
                <a:spcPts val="0"/>
              </a:spcBef>
              <a:spcAft>
                <a:spcPts val="0"/>
              </a:spcAft>
              <a:buSzPts val="4200"/>
              <a:buNone/>
              <a:defRPr sz="3780"/>
            </a:lvl3pPr>
            <a:lvl4pPr lvl="3" algn="ctr">
              <a:spcBef>
                <a:spcPts val="0"/>
              </a:spcBef>
              <a:spcAft>
                <a:spcPts val="0"/>
              </a:spcAft>
              <a:buSzPts val="4200"/>
              <a:buNone/>
              <a:defRPr sz="3780"/>
            </a:lvl4pPr>
            <a:lvl5pPr lvl="4" algn="ctr">
              <a:spcBef>
                <a:spcPts val="0"/>
              </a:spcBef>
              <a:spcAft>
                <a:spcPts val="0"/>
              </a:spcAft>
              <a:buSzPts val="4200"/>
              <a:buNone/>
              <a:defRPr sz="3780"/>
            </a:lvl5pPr>
            <a:lvl6pPr lvl="5" algn="ctr">
              <a:spcBef>
                <a:spcPts val="0"/>
              </a:spcBef>
              <a:spcAft>
                <a:spcPts val="0"/>
              </a:spcAft>
              <a:buSzPts val="4200"/>
              <a:buNone/>
              <a:defRPr sz="3780"/>
            </a:lvl6pPr>
            <a:lvl7pPr lvl="6" algn="ctr">
              <a:spcBef>
                <a:spcPts val="0"/>
              </a:spcBef>
              <a:spcAft>
                <a:spcPts val="0"/>
              </a:spcAft>
              <a:buSzPts val="4200"/>
              <a:buNone/>
              <a:defRPr sz="3780"/>
            </a:lvl7pPr>
            <a:lvl8pPr lvl="7" algn="ctr">
              <a:spcBef>
                <a:spcPts val="0"/>
              </a:spcBef>
              <a:spcAft>
                <a:spcPts val="0"/>
              </a:spcAft>
              <a:buSzPts val="4200"/>
              <a:buNone/>
              <a:defRPr sz="3780"/>
            </a:lvl8pPr>
            <a:lvl9pPr lvl="8" algn="ctr">
              <a:spcBef>
                <a:spcPts val="0"/>
              </a:spcBef>
              <a:spcAft>
                <a:spcPts val="0"/>
              </a:spcAft>
              <a:buSzPts val="4200"/>
              <a:buNone/>
              <a:defRPr sz="3780"/>
            </a:lvl9pPr>
          </a:lstStyle>
          <a:p>
            <a:endParaRPr/>
          </a:p>
        </p:txBody>
      </p:sp>
      <p:sp>
        <p:nvSpPr>
          <p:cNvPr id="38" name="Google Shape;38;p9"/>
          <p:cNvSpPr txBox="1">
            <a:spLocks noGrp="1"/>
          </p:cNvSpPr>
          <p:nvPr>
            <p:ph type="subTitle" idx="1"/>
          </p:nvPr>
        </p:nvSpPr>
        <p:spPr>
          <a:xfrm>
            <a:off x="265500" y="2803075"/>
            <a:ext cx="4045200" cy="123498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890"/>
            </a:lvl1pPr>
            <a:lvl2pPr lvl="1" algn="ctr">
              <a:lnSpc>
                <a:spcPct val="100000"/>
              </a:lnSpc>
              <a:spcBef>
                <a:spcPts val="0"/>
              </a:spcBef>
              <a:spcAft>
                <a:spcPts val="0"/>
              </a:spcAft>
              <a:buSzPts val="2100"/>
              <a:buNone/>
              <a:defRPr sz="1890"/>
            </a:lvl2pPr>
            <a:lvl3pPr lvl="2" algn="ctr">
              <a:lnSpc>
                <a:spcPct val="100000"/>
              </a:lnSpc>
              <a:spcBef>
                <a:spcPts val="0"/>
              </a:spcBef>
              <a:spcAft>
                <a:spcPts val="0"/>
              </a:spcAft>
              <a:buSzPts val="2100"/>
              <a:buNone/>
              <a:defRPr sz="1890"/>
            </a:lvl3pPr>
            <a:lvl4pPr lvl="3" algn="ctr">
              <a:lnSpc>
                <a:spcPct val="100000"/>
              </a:lnSpc>
              <a:spcBef>
                <a:spcPts val="0"/>
              </a:spcBef>
              <a:spcAft>
                <a:spcPts val="0"/>
              </a:spcAft>
              <a:buSzPts val="2100"/>
              <a:buNone/>
              <a:defRPr sz="1890"/>
            </a:lvl4pPr>
            <a:lvl5pPr lvl="4" algn="ctr">
              <a:lnSpc>
                <a:spcPct val="100000"/>
              </a:lnSpc>
              <a:spcBef>
                <a:spcPts val="0"/>
              </a:spcBef>
              <a:spcAft>
                <a:spcPts val="0"/>
              </a:spcAft>
              <a:buSzPts val="2100"/>
              <a:buNone/>
              <a:defRPr sz="1890"/>
            </a:lvl5pPr>
            <a:lvl6pPr lvl="5" algn="ctr">
              <a:lnSpc>
                <a:spcPct val="100000"/>
              </a:lnSpc>
              <a:spcBef>
                <a:spcPts val="0"/>
              </a:spcBef>
              <a:spcAft>
                <a:spcPts val="0"/>
              </a:spcAft>
              <a:buSzPts val="2100"/>
              <a:buNone/>
              <a:defRPr sz="1890"/>
            </a:lvl6pPr>
            <a:lvl7pPr lvl="6" algn="ctr">
              <a:lnSpc>
                <a:spcPct val="100000"/>
              </a:lnSpc>
              <a:spcBef>
                <a:spcPts val="0"/>
              </a:spcBef>
              <a:spcAft>
                <a:spcPts val="0"/>
              </a:spcAft>
              <a:buSzPts val="2100"/>
              <a:buNone/>
              <a:defRPr sz="1890"/>
            </a:lvl7pPr>
            <a:lvl8pPr lvl="7" algn="ctr">
              <a:lnSpc>
                <a:spcPct val="100000"/>
              </a:lnSpc>
              <a:spcBef>
                <a:spcPts val="0"/>
              </a:spcBef>
              <a:spcAft>
                <a:spcPts val="0"/>
              </a:spcAft>
              <a:buSzPts val="2100"/>
              <a:buNone/>
              <a:defRPr sz="1890"/>
            </a:lvl8pPr>
            <a:lvl9pPr lvl="8" algn="ctr">
              <a:lnSpc>
                <a:spcPct val="100000"/>
              </a:lnSpc>
              <a:spcBef>
                <a:spcPts val="0"/>
              </a:spcBef>
              <a:spcAft>
                <a:spcPts val="0"/>
              </a:spcAft>
              <a:buSzPts val="2100"/>
              <a:buNone/>
              <a:defRPr sz="1890"/>
            </a:lvl9pPr>
          </a:lstStyle>
          <a:p>
            <a:endParaRPr/>
          </a:p>
        </p:txBody>
      </p:sp>
      <p:sp>
        <p:nvSpPr>
          <p:cNvPr id="39" name="Google Shape;39;p9"/>
          <p:cNvSpPr txBox="1">
            <a:spLocks noGrp="1"/>
          </p:cNvSpPr>
          <p:nvPr>
            <p:ph type="body" idx="2"/>
          </p:nvPr>
        </p:nvSpPr>
        <p:spPr>
          <a:xfrm>
            <a:off x="4939500" y="724075"/>
            <a:ext cx="3837000" cy="3695220"/>
          </a:xfrm>
          <a:prstGeom prst="rect">
            <a:avLst/>
          </a:prstGeom>
        </p:spPr>
        <p:txBody>
          <a:bodyPr spcFirstLastPara="1" wrap="square" lIns="91425" tIns="91425" rIns="91425" bIns="91425" anchor="ctr" anchorCtr="0">
            <a:normAutofit/>
          </a:bodyPr>
          <a:lstStyle>
            <a:lvl1pPr marL="411480" lvl="0" indent="-308610">
              <a:spcBef>
                <a:spcPts val="0"/>
              </a:spcBef>
              <a:spcAft>
                <a:spcPts val="0"/>
              </a:spcAft>
              <a:buSzPts val="1800"/>
              <a:buChar char="●"/>
              <a:defRPr/>
            </a:lvl1pPr>
            <a:lvl2pPr marL="822960" lvl="1" indent="-285750">
              <a:spcBef>
                <a:spcPts val="0"/>
              </a:spcBef>
              <a:spcAft>
                <a:spcPts val="0"/>
              </a:spcAft>
              <a:buSzPts val="1400"/>
              <a:buChar char="○"/>
              <a:defRPr/>
            </a:lvl2pPr>
            <a:lvl3pPr marL="1234440" lvl="2" indent="-285750">
              <a:spcBef>
                <a:spcPts val="0"/>
              </a:spcBef>
              <a:spcAft>
                <a:spcPts val="0"/>
              </a:spcAft>
              <a:buSzPts val="1400"/>
              <a:buChar char="■"/>
              <a:defRPr/>
            </a:lvl3pPr>
            <a:lvl4pPr marL="1645920" lvl="3" indent="-285750">
              <a:spcBef>
                <a:spcPts val="0"/>
              </a:spcBef>
              <a:spcAft>
                <a:spcPts val="0"/>
              </a:spcAft>
              <a:buSzPts val="1400"/>
              <a:buChar char="●"/>
              <a:defRPr/>
            </a:lvl4pPr>
            <a:lvl5pPr marL="2057400" lvl="4" indent="-285750">
              <a:spcBef>
                <a:spcPts val="0"/>
              </a:spcBef>
              <a:spcAft>
                <a:spcPts val="0"/>
              </a:spcAft>
              <a:buSzPts val="1400"/>
              <a:buChar char="○"/>
              <a:defRPr/>
            </a:lvl5pPr>
            <a:lvl6pPr marL="2468880" lvl="5" indent="-285750">
              <a:spcBef>
                <a:spcPts val="0"/>
              </a:spcBef>
              <a:spcAft>
                <a:spcPts val="0"/>
              </a:spcAft>
              <a:buSzPts val="1400"/>
              <a:buChar char="■"/>
              <a:defRPr/>
            </a:lvl6pPr>
            <a:lvl7pPr marL="2880360" lvl="6" indent="-285750">
              <a:spcBef>
                <a:spcPts val="0"/>
              </a:spcBef>
              <a:spcAft>
                <a:spcPts val="0"/>
              </a:spcAft>
              <a:buSzPts val="1400"/>
              <a:buChar char="●"/>
              <a:defRPr/>
            </a:lvl7pPr>
            <a:lvl8pPr marL="3291840" lvl="7" indent="-285750">
              <a:spcBef>
                <a:spcPts val="0"/>
              </a:spcBef>
              <a:spcAft>
                <a:spcPts val="0"/>
              </a:spcAft>
              <a:buSzPts val="1400"/>
              <a:buChar char="○"/>
              <a:defRPr/>
            </a:lvl8pPr>
            <a:lvl9pPr marL="3703320" lvl="8" indent="-28575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199714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070"/>
          </a:xfrm>
          <a:prstGeom prst="rect">
            <a:avLst/>
          </a:prstGeom>
        </p:spPr>
        <p:txBody>
          <a:bodyPr spcFirstLastPara="1" wrap="square" lIns="91425" tIns="91425" rIns="91425" bIns="91425" anchor="ctr" anchorCtr="0">
            <a:normAutofit/>
          </a:bodyPr>
          <a:lstStyle>
            <a:lvl1pPr marL="411480" lvl="0" indent="-20574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667351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44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0800"/>
            </a:lvl1pPr>
            <a:lvl2pPr lvl="1" algn="ctr">
              <a:spcBef>
                <a:spcPts val="0"/>
              </a:spcBef>
              <a:spcAft>
                <a:spcPts val="0"/>
              </a:spcAft>
              <a:buSzPts val="12000"/>
              <a:buNone/>
              <a:defRPr sz="10800"/>
            </a:lvl2pPr>
            <a:lvl3pPr lvl="2" algn="ctr">
              <a:spcBef>
                <a:spcPts val="0"/>
              </a:spcBef>
              <a:spcAft>
                <a:spcPts val="0"/>
              </a:spcAft>
              <a:buSzPts val="12000"/>
              <a:buNone/>
              <a:defRPr sz="10800"/>
            </a:lvl3pPr>
            <a:lvl4pPr lvl="3" algn="ctr">
              <a:spcBef>
                <a:spcPts val="0"/>
              </a:spcBef>
              <a:spcAft>
                <a:spcPts val="0"/>
              </a:spcAft>
              <a:buSzPts val="12000"/>
              <a:buNone/>
              <a:defRPr sz="10800"/>
            </a:lvl4pPr>
            <a:lvl5pPr lvl="4" algn="ctr">
              <a:spcBef>
                <a:spcPts val="0"/>
              </a:spcBef>
              <a:spcAft>
                <a:spcPts val="0"/>
              </a:spcAft>
              <a:buSzPts val="12000"/>
              <a:buNone/>
              <a:defRPr sz="10800"/>
            </a:lvl5pPr>
            <a:lvl6pPr lvl="5" algn="ctr">
              <a:spcBef>
                <a:spcPts val="0"/>
              </a:spcBef>
              <a:spcAft>
                <a:spcPts val="0"/>
              </a:spcAft>
              <a:buSzPts val="12000"/>
              <a:buNone/>
              <a:defRPr sz="10800"/>
            </a:lvl6pPr>
            <a:lvl7pPr lvl="6" algn="ctr">
              <a:spcBef>
                <a:spcPts val="0"/>
              </a:spcBef>
              <a:spcAft>
                <a:spcPts val="0"/>
              </a:spcAft>
              <a:buSzPts val="12000"/>
              <a:buNone/>
              <a:defRPr sz="10800"/>
            </a:lvl7pPr>
            <a:lvl8pPr lvl="7" algn="ctr">
              <a:spcBef>
                <a:spcPts val="0"/>
              </a:spcBef>
              <a:spcAft>
                <a:spcPts val="0"/>
              </a:spcAft>
              <a:buSzPts val="12000"/>
              <a:buNone/>
              <a:defRPr sz="10800"/>
            </a:lvl8pPr>
            <a:lvl9pPr lvl="8" algn="ctr">
              <a:spcBef>
                <a:spcPts val="0"/>
              </a:spcBef>
              <a:spcAft>
                <a:spcPts val="0"/>
              </a:spcAft>
              <a:buSzPts val="12000"/>
              <a:buNone/>
              <a:defRPr sz="10800"/>
            </a:lvl9pPr>
          </a:lstStyle>
          <a:p>
            <a:r>
              <a:t>xx%</a:t>
            </a:r>
          </a:p>
        </p:txBody>
      </p:sp>
      <p:sp>
        <p:nvSpPr>
          <p:cNvPr id="46" name="Google Shape;46;p11"/>
          <p:cNvSpPr txBox="1">
            <a:spLocks noGrp="1"/>
          </p:cNvSpPr>
          <p:nvPr>
            <p:ph type="body" idx="1"/>
          </p:nvPr>
        </p:nvSpPr>
        <p:spPr>
          <a:xfrm>
            <a:off x="311700" y="3152225"/>
            <a:ext cx="8520600" cy="1300860"/>
          </a:xfrm>
          <a:prstGeom prst="rect">
            <a:avLst/>
          </a:prstGeom>
        </p:spPr>
        <p:txBody>
          <a:bodyPr spcFirstLastPara="1" wrap="square" lIns="91425" tIns="91425" rIns="91425" bIns="91425" anchor="t" anchorCtr="0">
            <a:normAutofit/>
          </a:bodyPr>
          <a:lstStyle>
            <a:lvl1pPr marL="411480" lvl="0" indent="-308610" algn="ctr">
              <a:spcBef>
                <a:spcPts val="0"/>
              </a:spcBef>
              <a:spcAft>
                <a:spcPts val="0"/>
              </a:spcAft>
              <a:buSzPts val="1800"/>
              <a:buChar char="●"/>
              <a:defRPr/>
            </a:lvl1pPr>
            <a:lvl2pPr marL="822960" lvl="1" indent="-285750" algn="ctr">
              <a:spcBef>
                <a:spcPts val="0"/>
              </a:spcBef>
              <a:spcAft>
                <a:spcPts val="0"/>
              </a:spcAft>
              <a:buSzPts val="1400"/>
              <a:buChar char="○"/>
              <a:defRPr/>
            </a:lvl2pPr>
            <a:lvl3pPr marL="1234440" lvl="2" indent="-285750" algn="ctr">
              <a:spcBef>
                <a:spcPts val="0"/>
              </a:spcBef>
              <a:spcAft>
                <a:spcPts val="0"/>
              </a:spcAft>
              <a:buSzPts val="1400"/>
              <a:buChar char="■"/>
              <a:defRPr/>
            </a:lvl3pPr>
            <a:lvl4pPr marL="1645920" lvl="3" indent="-285750" algn="ctr">
              <a:spcBef>
                <a:spcPts val="0"/>
              </a:spcBef>
              <a:spcAft>
                <a:spcPts val="0"/>
              </a:spcAft>
              <a:buSzPts val="1400"/>
              <a:buChar char="●"/>
              <a:defRPr/>
            </a:lvl4pPr>
            <a:lvl5pPr marL="2057400" lvl="4" indent="-285750" algn="ctr">
              <a:spcBef>
                <a:spcPts val="0"/>
              </a:spcBef>
              <a:spcAft>
                <a:spcPts val="0"/>
              </a:spcAft>
              <a:buSzPts val="1400"/>
              <a:buChar char="○"/>
              <a:defRPr/>
            </a:lvl5pPr>
            <a:lvl6pPr marL="2468880" lvl="5" indent="-285750" algn="ctr">
              <a:spcBef>
                <a:spcPts val="0"/>
              </a:spcBef>
              <a:spcAft>
                <a:spcPts val="0"/>
              </a:spcAft>
              <a:buSzPts val="1400"/>
              <a:buChar char="■"/>
              <a:defRPr/>
            </a:lvl6pPr>
            <a:lvl7pPr marL="2880360" lvl="6" indent="-285750" algn="ctr">
              <a:spcBef>
                <a:spcPts val="0"/>
              </a:spcBef>
              <a:spcAft>
                <a:spcPts val="0"/>
              </a:spcAft>
              <a:buSzPts val="1400"/>
              <a:buChar char="●"/>
              <a:defRPr/>
            </a:lvl7pPr>
            <a:lvl8pPr marL="3291840" lvl="7" indent="-285750" algn="ctr">
              <a:spcBef>
                <a:spcPts val="0"/>
              </a:spcBef>
              <a:spcAft>
                <a:spcPts val="0"/>
              </a:spcAft>
              <a:buSzPts val="1400"/>
              <a:buChar char="○"/>
              <a:defRPr/>
            </a:lvl8pPr>
            <a:lvl9pPr marL="3703320" lvl="8" indent="-28575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541150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863686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itizens Advice  - Two column Large body">
  <p:cSld name="Citizens Advice  - Two column Large body">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4598750" y="1704174"/>
            <a:ext cx="4055100" cy="3572910"/>
          </a:xfrm>
          <a:prstGeom prst="rect">
            <a:avLst/>
          </a:prstGeom>
          <a:noFill/>
          <a:ln>
            <a:noFill/>
          </a:ln>
        </p:spPr>
        <p:txBody>
          <a:bodyPr spcFirstLastPara="1" wrap="square" lIns="91425" tIns="91425" rIns="91425" bIns="91425" anchor="t" anchorCtr="0">
            <a:normAutofit/>
          </a:bodyPr>
          <a:lstStyle>
            <a:lvl1pPr marL="411480" marR="0" lvl="0" indent="-205740" algn="l" rtl="0">
              <a:lnSpc>
                <a:spcPct val="130000"/>
              </a:lnSpc>
              <a:spcBef>
                <a:spcPts val="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1pPr>
            <a:lvl2pPr marL="822960" marR="0" lvl="1"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2pPr>
            <a:lvl3pPr marL="1234440" marR="0" lvl="2"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3pPr>
            <a:lvl4pPr marL="1645920" marR="0" lvl="3"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4pPr>
            <a:lvl5pPr marL="2057400" marR="0" lvl="4"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5pPr>
            <a:lvl6pPr marL="2468880" marR="0" lvl="5"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6pPr>
            <a:lvl7pPr marL="2880360" marR="0" lvl="6"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7pPr>
            <a:lvl8pPr marL="3291840" marR="0" lvl="7"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8pPr>
            <a:lvl9pPr marL="3703320" marR="0" lvl="8" indent="-205740" algn="l" rtl="0">
              <a:lnSpc>
                <a:spcPct val="130000"/>
              </a:lnSpc>
              <a:spcBef>
                <a:spcPts val="810"/>
              </a:spcBef>
              <a:spcAft>
                <a:spcPts val="81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9pPr>
          </a:lstStyle>
          <a:p>
            <a:endParaRPr/>
          </a:p>
        </p:txBody>
      </p:sp>
      <p:sp>
        <p:nvSpPr>
          <p:cNvPr id="52" name="Google Shape;52;p13"/>
          <p:cNvSpPr txBox="1">
            <a:spLocks noGrp="1"/>
          </p:cNvSpPr>
          <p:nvPr>
            <p:ph type="subTitle" idx="2"/>
          </p:nvPr>
        </p:nvSpPr>
        <p:spPr>
          <a:xfrm>
            <a:off x="457200" y="468500"/>
            <a:ext cx="5261100" cy="34479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1400"/>
              <a:buFont typeface="Open Sans"/>
              <a:buNone/>
              <a:defRPr sz="810" b="0" i="0" u="none" strike="noStrike" cap="none">
                <a:solidFill>
                  <a:srgbClr val="004888"/>
                </a:solidFill>
                <a:latin typeface="Open Sans"/>
                <a:ea typeface="Open Sans"/>
                <a:cs typeface="Open Sans"/>
                <a:sym typeface="Open Sans"/>
              </a:defRPr>
            </a:lvl1pPr>
            <a:lvl2pPr marR="0" lvl="1"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body" idx="3"/>
          </p:nvPr>
        </p:nvSpPr>
        <p:spPr>
          <a:xfrm>
            <a:off x="457200" y="890100"/>
            <a:ext cx="8229600" cy="3990060"/>
          </a:xfrm>
          <a:prstGeom prst="rect">
            <a:avLst/>
          </a:prstGeom>
          <a:noFill/>
          <a:ln w="9525" cap="flat" cmpd="sng">
            <a:solidFill>
              <a:srgbClr val="000000">
                <a:alpha val="0"/>
              </a:srgbClr>
            </a:solidFill>
            <a:prstDash val="solid"/>
            <a:round/>
            <a:headEnd type="none" w="sm" len="sm"/>
            <a:tailEnd type="none" w="sm" len="sm"/>
          </a:ln>
        </p:spPr>
        <p:txBody>
          <a:bodyPr spcFirstLastPara="1" wrap="square" lIns="91425" tIns="91425" rIns="91425" bIns="91425" anchor="t" anchorCtr="0">
            <a:normAutofit/>
          </a:bodyPr>
          <a:lstStyle>
            <a:lvl1pPr marL="411480" marR="0" lvl="0" indent="-297180" algn="l" rtl="0">
              <a:lnSpc>
                <a:spcPct val="130000"/>
              </a:lnSpc>
              <a:spcBef>
                <a:spcPts val="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1pPr>
            <a:lvl2pPr marL="822960" marR="0" lvl="1"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2pPr>
            <a:lvl3pPr marL="1234440" marR="0" lvl="2"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3pPr>
            <a:lvl4pPr marL="1645920" marR="0" lvl="3"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4pPr>
            <a:lvl5pPr marL="2057400" marR="0" lvl="4"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5pPr>
            <a:lvl6pPr marL="2468880" marR="0" lvl="5"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6pPr>
            <a:lvl7pPr marL="2880360" marR="0" lvl="6"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7pPr>
            <a:lvl8pPr marL="3291840" marR="0" lvl="7"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8pPr>
            <a:lvl9pPr marL="3703320" marR="0" lvl="8" indent="-297180" algn="l" rtl="0">
              <a:lnSpc>
                <a:spcPct val="130000"/>
              </a:lnSpc>
              <a:spcBef>
                <a:spcPts val="810"/>
              </a:spcBef>
              <a:spcAft>
                <a:spcPts val="81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9pPr>
          </a:lstStyle>
          <a:p>
            <a:endParaRPr/>
          </a:p>
        </p:txBody>
      </p:sp>
      <p:sp>
        <p:nvSpPr>
          <p:cNvPr id="54" name="Google Shape;54;p13"/>
          <p:cNvSpPr txBox="1">
            <a:spLocks noGrp="1"/>
          </p:cNvSpPr>
          <p:nvPr>
            <p:ph type="title"/>
          </p:nvPr>
        </p:nvSpPr>
        <p:spPr>
          <a:xfrm>
            <a:off x="457200" y="697575"/>
            <a:ext cx="8229600" cy="85752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4888"/>
              </a:buClr>
              <a:buSzPts val="1400"/>
              <a:buFont typeface="Open Sans"/>
              <a:buNone/>
              <a:defRPr sz="2520" b="1" i="0" u="none" strike="noStrike" cap="none">
                <a:solidFill>
                  <a:srgbClr val="004888"/>
                </a:solidFill>
                <a:latin typeface="Open Sans"/>
                <a:ea typeface="Open Sans"/>
                <a:cs typeface="Open Sans"/>
                <a:sym typeface="Open Sans"/>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pic>
        <p:nvPicPr>
          <p:cNvPr id="55" name="Google Shape;55;p13"/>
          <p:cNvPicPr preferRelativeResize="0"/>
          <p:nvPr/>
        </p:nvPicPr>
        <p:blipFill rotWithShape="1">
          <a:blip r:embed="rId2">
            <a:alphaModFix/>
          </a:blip>
          <a:srcRect/>
          <a:stretch/>
        </p:blipFill>
        <p:spPr>
          <a:xfrm>
            <a:off x="116775" y="3894885"/>
            <a:ext cx="866400" cy="779760"/>
          </a:xfrm>
          <a:prstGeom prst="rect">
            <a:avLst/>
          </a:prstGeom>
          <a:noFill/>
          <a:ln>
            <a:noFill/>
          </a:ln>
        </p:spPr>
      </p:pic>
    </p:spTree>
    <p:extLst>
      <p:ext uri="{BB962C8B-B14F-4D97-AF65-F5344CB8AC3E}">
        <p14:creationId xmlns:p14="http://schemas.microsoft.com/office/powerpoint/2010/main" val="5603935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itizens Advice  - Back cover_Heritage">
  <p:cSld name="Citizens Advice  - Back cover_Heritage">
    <p:bg>
      <p:bgPr>
        <a:solidFill>
          <a:srgbClr val="FCBB69"/>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subTitle" idx="1"/>
          </p:nvPr>
        </p:nvSpPr>
        <p:spPr>
          <a:xfrm>
            <a:off x="1640925" y="3728375"/>
            <a:ext cx="6996600" cy="102303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rgbClr val="004888"/>
              </a:buClr>
              <a:buSzPts val="1400"/>
              <a:buFont typeface="Open Sans"/>
              <a:buNone/>
              <a:defRPr sz="1800" b="0" i="0" u="none" strike="noStrike" cap="none">
                <a:solidFill>
                  <a:srgbClr val="004888"/>
                </a:solidFill>
                <a:latin typeface="Open Sans"/>
                <a:ea typeface="Open Sans"/>
                <a:cs typeface="Open Sans"/>
                <a:sym typeface="Open Sans"/>
              </a:defRPr>
            </a:lvl1pPr>
            <a:lvl2pPr marR="0" lvl="1"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9pPr>
          </a:lstStyle>
          <a:p>
            <a:endParaRPr/>
          </a:p>
        </p:txBody>
      </p:sp>
      <p:pic>
        <p:nvPicPr>
          <p:cNvPr id="58" name="Google Shape;58;p14"/>
          <p:cNvPicPr preferRelativeResize="0"/>
          <p:nvPr/>
        </p:nvPicPr>
        <p:blipFill rotWithShape="1">
          <a:blip r:embed="rId2">
            <a:alphaModFix/>
          </a:blip>
          <a:srcRect/>
          <a:stretch/>
        </p:blipFill>
        <p:spPr>
          <a:xfrm>
            <a:off x="270200" y="3860090"/>
            <a:ext cx="800768" cy="767345"/>
          </a:xfrm>
          <a:prstGeom prst="rect">
            <a:avLst/>
          </a:prstGeom>
          <a:noFill/>
          <a:ln>
            <a:noFill/>
          </a:ln>
        </p:spPr>
      </p:pic>
    </p:spTree>
    <p:extLst>
      <p:ext uri="{BB962C8B-B14F-4D97-AF65-F5344CB8AC3E}">
        <p14:creationId xmlns:p14="http://schemas.microsoft.com/office/powerpoint/2010/main" val="26993748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List - option 3">
  <p:cSld name="List - option 3">
    <p:spTree>
      <p:nvGrpSpPr>
        <p:cNvPr id="1" name="Shape 59"/>
        <p:cNvGrpSpPr/>
        <p:nvPr/>
      </p:nvGrpSpPr>
      <p:grpSpPr>
        <a:xfrm>
          <a:off x="0" y="0"/>
          <a:ext cx="0" cy="0"/>
          <a:chOff x="0" y="0"/>
          <a:chExt cx="0" cy="0"/>
        </a:xfrm>
      </p:grpSpPr>
      <p:cxnSp>
        <p:nvCxnSpPr>
          <p:cNvPr id="60" name="Google Shape;60;p15"/>
          <p:cNvCxnSpPr/>
          <p:nvPr/>
        </p:nvCxnSpPr>
        <p:spPr>
          <a:xfrm rot="10800000" flipH="1">
            <a:off x="662250" y="823995"/>
            <a:ext cx="7586400" cy="3666330"/>
          </a:xfrm>
          <a:prstGeom prst="curvedConnector3">
            <a:avLst>
              <a:gd name="adj1" fmla="val 50000"/>
            </a:avLst>
          </a:prstGeom>
          <a:noFill/>
          <a:ln w="38100" cap="flat" cmpd="sng">
            <a:solidFill>
              <a:srgbClr val="005743"/>
            </a:solidFill>
            <a:prstDash val="solid"/>
            <a:round/>
            <a:headEnd type="none" w="med" len="med"/>
            <a:tailEnd type="none" w="med" len="med"/>
          </a:ln>
        </p:spPr>
      </p:cxnSp>
      <p:sp>
        <p:nvSpPr>
          <p:cNvPr id="61" name="Google Shape;61;p15"/>
          <p:cNvSpPr txBox="1">
            <a:spLocks noGrp="1"/>
          </p:cNvSpPr>
          <p:nvPr>
            <p:ph type="body" idx="1"/>
          </p:nvPr>
        </p:nvSpPr>
        <p:spPr>
          <a:xfrm>
            <a:off x="3827800" y="3263837"/>
            <a:ext cx="2055600" cy="828900"/>
          </a:xfrm>
          <a:prstGeom prst="rect">
            <a:avLst/>
          </a:prstGeom>
        </p:spPr>
        <p:txBody>
          <a:bodyPr spcFirstLastPara="1" wrap="square" lIns="91425" tIns="91425" rIns="91425" bIns="91425" anchor="t" anchorCtr="0">
            <a:normAutofit/>
          </a:bodyPr>
          <a:lstStyle>
            <a:lvl1pPr marL="411480" lvl="0" indent="-285750" rtl="0">
              <a:spcBef>
                <a:spcPts val="0"/>
              </a:spcBef>
              <a:spcAft>
                <a:spcPts val="0"/>
              </a:spcAft>
              <a:buSzPts val="1400"/>
              <a:buChar char="●"/>
              <a:defRPr sz="1260"/>
            </a:lvl1pPr>
            <a:lvl2pPr marL="822960" lvl="1" indent="-285750" rtl="0">
              <a:spcBef>
                <a:spcPts val="0"/>
              </a:spcBef>
              <a:spcAft>
                <a:spcPts val="0"/>
              </a:spcAft>
              <a:buSzPts val="1400"/>
              <a:buChar char="○"/>
              <a:defRPr sz="1260"/>
            </a:lvl2pPr>
            <a:lvl3pPr marL="1234440" lvl="2" indent="-285750" rtl="0">
              <a:spcBef>
                <a:spcPts val="0"/>
              </a:spcBef>
              <a:spcAft>
                <a:spcPts val="0"/>
              </a:spcAft>
              <a:buSzPts val="1400"/>
              <a:buChar char="■"/>
              <a:defRPr sz="1260"/>
            </a:lvl3pPr>
            <a:lvl4pPr marL="1645920" lvl="3" indent="-285750" rtl="0">
              <a:spcBef>
                <a:spcPts val="0"/>
              </a:spcBef>
              <a:spcAft>
                <a:spcPts val="0"/>
              </a:spcAft>
              <a:buSzPts val="1400"/>
              <a:buChar char="●"/>
              <a:defRPr sz="1260"/>
            </a:lvl4pPr>
            <a:lvl5pPr marL="2057400" lvl="4" indent="-285750" rtl="0">
              <a:spcBef>
                <a:spcPts val="0"/>
              </a:spcBef>
              <a:spcAft>
                <a:spcPts val="0"/>
              </a:spcAft>
              <a:buSzPts val="1400"/>
              <a:buChar char="○"/>
              <a:defRPr sz="1260"/>
            </a:lvl5pPr>
            <a:lvl6pPr marL="2468880" lvl="5" indent="-285750" rtl="0">
              <a:spcBef>
                <a:spcPts val="0"/>
              </a:spcBef>
              <a:spcAft>
                <a:spcPts val="0"/>
              </a:spcAft>
              <a:buSzPts val="1400"/>
              <a:buChar char="■"/>
              <a:defRPr sz="1260"/>
            </a:lvl6pPr>
            <a:lvl7pPr marL="2880360" lvl="6" indent="-285750" rtl="0">
              <a:spcBef>
                <a:spcPts val="0"/>
              </a:spcBef>
              <a:spcAft>
                <a:spcPts val="0"/>
              </a:spcAft>
              <a:buSzPts val="1400"/>
              <a:buChar char="●"/>
              <a:defRPr sz="1260"/>
            </a:lvl7pPr>
            <a:lvl8pPr marL="3291840" lvl="7" indent="-285750" rtl="0">
              <a:spcBef>
                <a:spcPts val="0"/>
              </a:spcBef>
              <a:spcAft>
                <a:spcPts val="0"/>
              </a:spcAft>
              <a:buSzPts val="1400"/>
              <a:buChar char="○"/>
              <a:defRPr sz="1260"/>
            </a:lvl8pPr>
            <a:lvl9pPr marL="3703320" lvl="8" indent="-285750" rtl="0">
              <a:spcBef>
                <a:spcPts val="0"/>
              </a:spcBef>
              <a:spcAft>
                <a:spcPts val="0"/>
              </a:spcAft>
              <a:buSzPts val="1400"/>
              <a:buChar char="■"/>
              <a:defRPr sz="1260"/>
            </a:lvl9pPr>
          </a:lstStyle>
          <a:p>
            <a:endParaRPr/>
          </a:p>
        </p:txBody>
      </p:sp>
      <p:sp>
        <p:nvSpPr>
          <p:cNvPr id="62" name="Google Shape;62;p15"/>
          <p:cNvSpPr txBox="1">
            <a:spLocks noGrp="1"/>
          </p:cNvSpPr>
          <p:nvPr>
            <p:ph type="body" idx="2"/>
          </p:nvPr>
        </p:nvSpPr>
        <p:spPr>
          <a:xfrm>
            <a:off x="2264875" y="4225600"/>
            <a:ext cx="2055600" cy="828900"/>
          </a:xfrm>
          <a:prstGeom prst="rect">
            <a:avLst/>
          </a:prstGeom>
        </p:spPr>
        <p:txBody>
          <a:bodyPr spcFirstLastPara="1" wrap="square" lIns="91425" tIns="91425" rIns="91425" bIns="91425" anchor="t" anchorCtr="0">
            <a:normAutofit/>
          </a:bodyPr>
          <a:lstStyle>
            <a:lvl1pPr marL="411480" lvl="0" indent="-285750" rtl="0">
              <a:spcBef>
                <a:spcPts val="0"/>
              </a:spcBef>
              <a:spcAft>
                <a:spcPts val="0"/>
              </a:spcAft>
              <a:buSzPts val="1400"/>
              <a:buChar char="●"/>
              <a:defRPr sz="1260"/>
            </a:lvl1pPr>
            <a:lvl2pPr marL="822960" lvl="1" indent="-285750" rtl="0">
              <a:spcBef>
                <a:spcPts val="0"/>
              </a:spcBef>
              <a:spcAft>
                <a:spcPts val="0"/>
              </a:spcAft>
              <a:buSzPts val="1400"/>
              <a:buChar char="○"/>
              <a:defRPr sz="1260"/>
            </a:lvl2pPr>
            <a:lvl3pPr marL="1234440" lvl="2" indent="-285750" rtl="0">
              <a:spcBef>
                <a:spcPts val="0"/>
              </a:spcBef>
              <a:spcAft>
                <a:spcPts val="0"/>
              </a:spcAft>
              <a:buSzPts val="1400"/>
              <a:buChar char="■"/>
              <a:defRPr sz="1260"/>
            </a:lvl3pPr>
            <a:lvl4pPr marL="1645920" lvl="3" indent="-285750" rtl="0">
              <a:spcBef>
                <a:spcPts val="0"/>
              </a:spcBef>
              <a:spcAft>
                <a:spcPts val="0"/>
              </a:spcAft>
              <a:buSzPts val="1400"/>
              <a:buChar char="●"/>
              <a:defRPr sz="1260"/>
            </a:lvl4pPr>
            <a:lvl5pPr marL="2057400" lvl="4" indent="-285750" rtl="0">
              <a:spcBef>
                <a:spcPts val="0"/>
              </a:spcBef>
              <a:spcAft>
                <a:spcPts val="0"/>
              </a:spcAft>
              <a:buSzPts val="1400"/>
              <a:buChar char="○"/>
              <a:defRPr sz="1260"/>
            </a:lvl5pPr>
            <a:lvl6pPr marL="2468880" lvl="5" indent="-285750" rtl="0">
              <a:spcBef>
                <a:spcPts val="0"/>
              </a:spcBef>
              <a:spcAft>
                <a:spcPts val="0"/>
              </a:spcAft>
              <a:buSzPts val="1400"/>
              <a:buChar char="■"/>
              <a:defRPr sz="1260"/>
            </a:lvl6pPr>
            <a:lvl7pPr marL="2880360" lvl="6" indent="-285750" rtl="0">
              <a:spcBef>
                <a:spcPts val="0"/>
              </a:spcBef>
              <a:spcAft>
                <a:spcPts val="0"/>
              </a:spcAft>
              <a:buSzPts val="1400"/>
              <a:buChar char="●"/>
              <a:defRPr sz="1260"/>
            </a:lvl7pPr>
            <a:lvl8pPr marL="3291840" lvl="7" indent="-285750" rtl="0">
              <a:spcBef>
                <a:spcPts val="0"/>
              </a:spcBef>
              <a:spcAft>
                <a:spcPts val="0"/>
              </a:spcAft>
              <a:buSzPts val="1400"/>
              <a:buChar char="○"/>
              <a:defRPr sz="1260"/>
            </a:lvl8pPr>
            <a:lvl9pPr marL="3703320" lvl="8" indent="-285750" rtl="0">
              <a:spcBef>
                <a:spcPts val="0"/>
              </a:spcBef>
              <a:spcAft>
                <a:spcPts val="0"/>
              </a:spcAft>
              <a:buSzPts val="1400"/>
              <a:buChar char="■"/>
              <a:defRPr sz="1260"/>
            </a:lvl9pPr>
          </a:lstStyle>
          <a:p>
            <a:endParaRPr/>
          </a:p>
        </p:txBody>
      </p:sp>
      <p:cxnSp>
        <p:nvCxnSpPr>
          <p:cNvPr id="63" name="Google Shape;63;p15"/>
          <p:cNvCxnSpPr/>
          <p:nvPr/>
        </p:nvCxnSpPr>
        <p:spPr>
          <a:xfrm rot="10800000">
            <a:off x="0" y="4490325"/>
            <a:ext cx="667200" cy="0"/>
          </a:xfrm>
          <a:prstGeom prst="straightConnector1">
            <a:avLst/>
          </a:prstGeom>
          <a:noFill/>
          <a:ln w="38100" cap="flat" cmpd="sng">
            <a:solidFill>
              <a:srgbClr val="005743"/>
            </a:solidFill>
            <a:prstDash val="solid"/>
            <a:round/>
            <a:headEnd type="none" w="med" len="med"/>
            <a:tailEnd type="none" w="med" len="med"/>
          </a:ln>
        </p:spPr>
      </p:cxnSp>
      <p:cxnSp>
        <p:nvCxnSpPr>
          <p:cNvPr id="64" name="Google Shape;64;p15"/>
          <p:cNvCxnSpPr/>
          <p:nvPr/>
        </p:nvCxnSpPr>
        <p:spPr>
          <a:xfrm>
            <a:off x="8201100" y="824025"/>
            <a:ext cx="942900" cy="0"/>
          </a:xfrm>
          <a:prstGeom prst="straightConnector1">
            <a:avLst/>
          </a:prstGeom>
          <a:noFill/>
          <a:ln w="38100" cap="flat" cmpd="sng">
            <a:solidFill>
              <a:srgbClr val="005743"/>
            </a:solidFill>
            <a:prstDash val="solid"/>
            <a:round/>
            <a:headEnd type="none" w="med" len="med"/>
            <a:tailEnd type="none" w="med" len="med"/>
          </a:ln>
        </p:spPr>
      </p:cxnSp>
      <p:sp>
        <p:nvSpPr>
          <p:cNvPr id="65" name="Google Shape;65;p15"/>
          <p:cNvSpPr txBox="1">
            <a:spLocks noGrp="1"/>
          </p:cNvSpPr>
          <p:nvPr>
            <p:ph type="body" idx="3"/>
          </p:nvPr>
        </p:nvSpPr>
        <p:spPr>
          <a:xfrm>
            <a:off x="6778625" y="1063250"/>
            <a:ext cx="2055600" cy="1065960"/>
          </a:xfrm>
          <a:prstGeom prst="rect">
            <a:avLst/>
          </a:prstGeom>
        </p:spPr>
        <p:txBody>
          <a:bodyPr spcFirstLastPara="1" wrap="square" lIns="91425" tIns="91425" rIns="91425" bIns="91425" anchor="t" anchorCtr="0">
            <a:normAutofit/>
          </a:bodyPr>
          <a:lstStyle>
            <a:lvl1pPr marL="411480" lvl="0" indent="-285750" rtl="0">
              <a:spcBef>
                <a:spcPts val="0"/>
              </a:spcBef>
              <a:spcAft>
                <a:spcPts val="0"/>
              </a:spcAft>
              <a:buSzPts val="1400"/>
              <a:buChar char="●"/>
              <a:defRPr sz="1260"/>
            </a:lvl1pPr>
            <a:lvl2pPr marL="822960" lvl="1" indent="-285750" rtl="0">
              <a:spcBef>
                <a:spcPts val="0"/>
              </a:spcBef>
              <a:spcAft>
                <a:spcPts val="0"/>
              </a:spcAft>
              <a:buSzPts val="1400"/>
              <a:buChar char="○"/>
              <a:defRPr sz="1260"/>
            </a:lvl2pPr>
            <a:lvl3pPr marL="1234440" lvl="2" indent="-285750" rtl="0">
              <a:spcBef>
                <a:spcPts val="0"/>
              </a:spcBef>
              <a:spcAft>
                <a:spcPts val="0"/>
              </a:spcAft>
              <a:buSzPts val="1400"/>
              <a:buChar char="■"/>
              <a:defRPr sz="1260"/>
            </a:lvl3pPr>
            <a:lvl4pPr marL="1645920" lvl="3" indent="-285750" rtl="0">
              <a:spcBef>
                <a:spcPts val="0"/>
              </a:spcBef>
              <a:spcAft>
                <a:spcPts val="0"/>
              </a:spcAft>
              <a:buSzPts val="1400"/>
              <a:buChar char="●"/>
              <a:defRPr sz="1260"/>
            </a:lvl4pPr>
            <a:lvl5pPr marL="2057400" lvl="4" indent="-285750" rtl="0">
              <a:spcBef>
                <a:spcPts val="0"/>
              </a:spcBef>
              <a:spcAft>
                <a:spcPts val="0"/>
              </a:spcAft>
              <a:buSzPts val="1400"/>
              <a:buChar char="○"/>
              <a:defRPr sz="1260"/>
            </a:lvl5pPr>
            <a:lvl6pPr marL="2468880" lvl="5" indent="-285750" rtl="0">
              <a:spcBef>
                <a:spcPts val="0"/>
              </a:spcBef>
              <a:spcAft>
                <a:spcPts val="0"/>
              </a:spcAft>
              <a:buSzPts val="1400"/>
              <a:buChar char="■"/>
              <a:defRPr sz="1260"/>
            </a:lvl6pPr>
            <a:lvl7pPr marL="2880360" lvl="6" indent="-285750" rtl="0">
              <a:spcBef>
                <a:spcPts val="0"/>
              </a:spcBef>
              <a:spcAft>
                <a:spcPts val="0"/>
              </a:spcAft>
              <a:buSzPts val="1400"/>
              <a:buChar char="●"/>
              <a:defRPr sz="1260"/>
            </a:lvl7pPr>
            <a:lvl8pPr marL="3291840" lvl="7" indent="-285750" rtl="0">
              <a:spcBef>
                <a:spcPts val="0"/>
              </a:spcBef>
              <a:spcAft>
                <a:spcPts val="0"/>
              </a:spcAft>
              <a:buSzPts val="1400"/>
              <a:buChar char="○"/>
              <a:defRPr sz="1260"/>
            </a:lvl8pPr>
            <a:lvl9pPr marL="3703320" lvl="8" indent="-285750" rtl="0">
              <a:spcBef>
                <a:spcPts val="0"/>
              </a:spcBef>
              <a:spcAft>
                <a:spcPts val="0"/>
              </a:spcAft>
              <a:buSzPts val="1400"/>
              <a:buChar char="■"/>
              <a:defRPr sz="1260"/>
            </a:lvl9pPr>
          </a:lstStyle>
          <a:p>
            <a:endParaRPr/>
          </a:p>
        </p:txBody>
      </p:sp>
      <p:sp>
        <p:nvSpPr>
          <p:cNvPr id="66" name="Google Shape;66;p15"/>
          <p:cNvSpPr/>
          <p:nvPr/>
        </p:nvSpPr>
        <p:spPr>
          <a:xfrm>
            <a:off x="1982575" y="4074248"/>
            <a:ext cx="371400" cy="352620"/>
          </a:xfrm>
          <a:prstGeom prst="ellipse">
            <a:avLst/>
          </a:prstGeom>
          <a:solidFill>
            <a:srgbClr val="005743"/>
          </a:solidFill>
          <a:ln w="9525" cap="flat" cmpd="sng">
            <a:solidFill>
              <a:srgbClr val="005743"/>
            </a:solidFill>
            <a:prstDash val="solid"/>
            <a:round/>
            <a:headEnd type="none" w="sm" len="sm"/>
            <a:tailEnd type="none" w="sm" len="sm"/>
          </a:ln>
        </p:spPr>
        <p:txBody>
          <a:bodyPr spcFirstLastPara="1" wrap="square" lIns="82283" tIns="82283" rIns="82283" bIns="82283" anchor="ctr" anchorCtr="0">
            <a:noAutofit/>
          </a:bodyPr>
          <a:lstStyle/>
          <a:p>
            <a:pPr marL="0" lvl="0" indent="0" algn="l" rtl="0">
              <a:spcBef>
                <a:spcPts val="0"/>
              </a:spcBef>
              <a:spcAft>
                <a:spcPts val="0"/>
              </a:spcAft>
              <a:buNone/>
            </a:pPr>
            <a:endParaRPr sz="1620">
              <a:solidFill>
                <a:srgbClr val="005743"/>
              </a:solidFill>
            </a:endParaRPr>
          </a:p>
        </p:txBody>
      </p:sp>
      <p:sp>
        <p:nvSpPr>
          <p:cNvPr id="67" name="Google Shape;67;p15"/>
          <p:cNvSpPr/>
          <p:nvPr/>
        </p:nvSpPr>
        <p:spPr>
          <a:xfrm>
            <a:off x="3511900" y="3175900"/>
            <a:ext cx="371400" cy="352620"/>
          </a:xfrm>
          <a:prstGeom prst="ellipse">
            <a:avLst/>
          </a:prstGeom>
          <a:solidFill>
            <a:srgbClr val="005743"/>
          </a:solidFill>
          <a:ln w="9525" cap="flat" cmpd="sng">
            <a:solidFill>
              <a:srgbClr val="005743"/>
            </a:solidFill>
            <a:prstDash val="solid"/>
            <a:round/>
            <a:headEnd type="none" w="sm" len="sm"/>
            <a:tailEnd type="none" w="sm" len="sm"/>
          </a:ln>
        </p:spPr>
        <p:txBody>
          <a:bodyPr spcFirstLastPara="1" wrap="square" lIns="82283" tIns="82283" rIns="82283" bIns="82283" anchor="ctr" anchorCtr="0">
            <a:noAutofit/>
          </a:bodyPr>
          <a:lstStyle/>
          <a:p>
            <a:pPr marL="0" lvl="0" indent="0" algn="l" rtl="0">
              <a:spcBef>
                <a:spcPts val="0"/>
              </a:spcBef>
              <a:spcAft>
                <a:spcPts val="0"/>
              </a:spcAft>
              <a:buNone/>
            </a:pPr>
            <a:endParaRPr sz="1620">
              <a:solidFill>
                <a:srgbClr val="005743"/>
              </a:solidFill>
            </a:endParaRPr>
          </a:p>
        </p:txBody>
      </p:sp>
      <p:sp>
        <p:nvSpPr>
          <p:cNvPr id="68" name="Google Shape;68;p15"/>
          <p:cNvSpPr/>
          <p:nvPr/>
        </p:nvSpPr>
        <p:spPr>
          <a:xfrm>
            <a:off x="5029200" y="1777375"/>
            <a:ext cx="371400" cy="352620"/>
          </a:xfrm>
          <a:prstGeom prst="ellipse">
            <a:avLst/>
          </a:prstGeom>
          <a:solidFill>
            <a:srgbClr val="005743"/>
          </a:solidFill>
          <a:ln w="9525" cap="flat" cmpd="sng">
            <a:solidFill>
              <a:srgbClr val="005743"/>
            </a:solidFill>
            <a:prstDash val="solid"/>
            <a:round/>
            <a:headEnd type="none" w="sm" len="sm"/>
            <a:tailEnd type="none" w="sm" len="sm"/>
          </a:ln>
        </p:spPr>
        <p:txBody>
          <a:bodyPr spcFirstLastPara="1" wrap="square" lIns="82283" tIns="82283" rIns="82283" bIns="82283" anchor="ctr" anchorCtr="0">
            <a:noAutofit/>
          </a:bodyPr>
          <a:lstStyle/>
          <a:p>
            <a:pPr marL="0" lvl="0" indent="0" algn="l" rtl="0">
              <a:spcBef>
                <a:spcPts val="0"/>
              </a:spcBef>
              <a:spcAft>
                <a:spcPts val="0"/>
              </a:spcAft>
              <a:buNone/>
            </a:pPr>
            <a:endParaRPr sz="1620">
              <a:solidFill>
                <a:srgbClr val="005743"/>
              </a:solidFill>
            </a:endParaRPr>
          </a:p>
        </p:txBody>
      </p:sp>
      <p:sp>
        <p:nvSpPr>
          <p:cNvPr id="69" name="Google Shape;69;p15"/>
          <p:cNvSpPr/>
          <p:nvPr/>
        </p:nvSpPr>
        <p:spPr>
          <a:xfrm>
            <a:off x="6457950" y="891550"/>
            <a:ext cx="371400" cy="352620"/>
          </a:xfrm>
          <a:prstGeom prst="ellipse">
            <a:avLst/>
          </a:prstGeom>
          <a:solidFill>
            <a:srgbClr val="005743"/>
          </a:solidFill>
          <a:ln w="9525" cap="flat" cmpd="sng">
            <a:solidFill>
              <a:srgbClr val="005743"/>
            </a:solidFill>
            <a:prstDash val="solid"/>
            <a:round/>
            <a:headEnd type="none" w="sm" len="sm"/>
            <a:tailEnd type="none" w="sm" len="sm"/>
          </a:ln>
        </p:spPr>
        <p:txBody>
          <a:bodyPr spcFirstLastPara="1" wrap="square" lIns="82283" tIns="82283" rIns="82283" bIns="82283" anchor="ctr" anchorCtr="0">
            <a:noAutofit/>
          </a:bodyPr>
          <a:lstStyle/>
          <a:p>
            <a:pPr marL="0" lvl="0" indent="0" algn="l" rtl="0">
              <a:spcBef>
                <a:spcPts val="0"/>
              </a:spcBef>
              <a:spcAft>
                <a:spcPts val="0"/>
              </a:spcAft>
              <a:buNone/>
            </a:pPr>
            <a:endParaRPr sz="1620">
              <a:solidFill>
                <a:srgbClr val="005743"/>
              </a:solidFill>
            </a:endParaRPr>
          </a:p>
        </p:txBody>
      </p:sp>
      <p:sp>
        <p:nvSpPr>
          <p:cNvPr id="70" name="Google Shape;70;p15"/>
          <p:cNvSpPr txBox="1">
            <a:spLocks noGrp="1"/>
          </p:cNvSpPr>
          <p:nvPr>
            <p:ph type="title"/>
          </p:nvPr>
        </p:nvSpPr>
        <p:spPr>
          <a:xfrm>
            <a:off x="611825" y="441075"/>
            <a:ext cx="7897200" cy="622080"/>
          </a:xfrm>
          <a:prstGeom prst="rect">
            <a:avLst/>
          </a:prstGeom>
        </p:spPr>
        <p:txBody>
          <a:bodyPr spcFirstLastPara="1" wrap="square" lIns="91425" tIns="91425" rIns="91425" bIns="91425" anchor="t" anchorCtr="0">
            <a:norm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1" name="Google Shape;71;p15"/>
          <p:cNvSpPr txBox="1">
            <a:spLocks noGrp="1"/>
          </p:cNvSpPr>
          <p:nvPr>
            <p:ph type="body" idx="4"/>
          </p:nvPr>
        </p:nvSpPr>
        <p:spPr>
          <a:xfrm>
            <a:off x="5259175" y="1957600"/>
            <a:ext cx="2055600" cy="1065960"/>
          </a:xfrm>
          <a:prstGeom prst="rect">
            <a:avLst/>
          </a:prstGeom>
        </p:spPr>
        <p:txBody>
          <a:bodyPr spcFirstLastPara="1" wrap="square" lIns="91425" tIns="91425" rIns="91425" bIns="91425" anchor="t" anchorCtr="0">
            <a:normAutofit/>
          </a:bodyPr>
          <a:lstStyle>
            <a:lvl1pPr marL="411480" lvl="0" indent="-285750" rtl="0">
              <a:spcBef>
                <a:spcPts val="0"/>
              </a:spcBef>
              <a:spcAft>
                <a:spcPts val="0"/>
              </a:spcAft>
              <a:buSzPts val="1400"/>
              <a:buChar char="●"/>
              <a:defRPr sz="1260"/>
            </a:lvl1pPr>
            <a:lvl2pPr marL="822960" lvl="1" indent="-285750" rtl="0">
              <a:spcBef>
                <a:spcPts val="0"/>
              </a:spcBef>
              <a:spcAft>
                <a:spcPts val="0"/>
              </a:spcAft>
              <a:buSzPts val="1400"/>
              <a:buChar char="○"/>
              <a:defRPr sz="1260"/>
            </a:lvl2pPr>
            <a:lvl3pPr marL="1234440" lvl="2" indent="-285750" rtl="0">
              <a:spcBef>
                <a:spcPts val="0"/>
              </a:spcBef>
              <a:spcAft>
                <a:spcPts val="0"/>
              </a:spcAft>
              <a:buSzPts val="1400"/>
              <a:buChar char="■"/>
              <a:defRPr sz="1260"/>
            </a:lvl3pPr>
            <a:lvl4pPr marL="1645920" lvl="3" indent="-285750" rtl="0">
              <a:spcBef>
                <a:spcPts val="0"/>
              </a:spcBef>
              <a:spcAft>
                <a:spcPts val="0"/>
              </a:spcAft>
              <a:buSzPts val="1400"/>
              <a:buChar char="●"/>
              <a:defRPr sz="1260"/>
            </a:lvl4pPr>
            <a:lvl5pPr marL="2057400" lvl="4" indent="-285750" rtl="0">
              <a:spcBef>
                <a:spcPts val="0"/>
              </a:spcBef>
              <a:spcAft>
                <a:spcPts val="0"/>
              </a:spcAft>
              <a:buSzPts val="1400"/>
              <a:buChar char="○"/>
              <a:defRPr sz="1260"/>
            </a:lvl5pPr>
            <a:lvl6pPr marL="2468880" lvl="5" indent="-285750" rtl="0">
              <a:spcBef>
                <a:spcPts val="0"/>
              </a:spcBef>
              <a:spcAft>
                <a:spcPts val="0"/>
              </a:spcAft>
              <a:buSzPts val="1400"/>
              <a:buChar char="■"/>
              <a:defRPr sz="1260"/>
            </a:lvl6pPr>
            <a:lvl7pPr marL="2880360" lvl="6" indent="-285750" rtl="0">
              <a:spcBef>
                <a:spcPts val="0"/>
              </a:spcBef>
              <a:spcAft>
                <a:spcPts val="0"/>
              </a:spcAft>
              <a:buSzPts val="1400"/>
              <a:buChar char="●"/>
              <a:defRPr sz="1260"/>
            </a:lvl7pPr>
            <a:lvl8pPr marL="3291840" lvl="7" indent="-285750" rtl="0">
              <a:spcBef>
                <a:spcPts val="0"/>
              </a:spcBef>
              <a:spcAft>
                <a:spcPts val="0"/>
              </a:spcAft>
              <a:buSzPts val="1400"/>
              <a:buChar char="○"/>
              <a:defRPr sz="1260"/>
            </a:lvl8pPr>
            <a:lvl9pPr marL="3703320" lvl="8" indent="-285750" rtl="0">
              <a:spcBef>
                <a:spcPts val="0"/>
              </a:spcBef>
              <a:spcAft>
                <a:spcPts val="0"/>
              </a:spcAft>
              <a:buSzPts val="1400"/>
              <a:buChar char="■"/>
              <a:defRPr sz="1260"/>
            </a:lvl9pPr>
          </a:lstStyle>
          <a:p>
            <a:endParaRPr/>
          </a:p>
        </p:txBody>
      </p:sp>
    </p:spTree>
    <p:extLst>
      <p:ext uri="{BB962C8B-B14F-4D97-AF65-F5344CB8AC3E}">
        <p14:creationId xmlns:p14="http://schemas.microsoft.com/office/powerpoint/2010/main" val="23259317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Infographic or graph content slide">
  <p:cSld name="Infographic or graph content slide">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214610" y="206375"/>
            <a:ext cx="8229600" cy="857520"/>
          </a:xfrm>
          <a:prstGeom prst="rect">
            <a:avLst/>
          </a:prstGeom>
          <a:noFill/>
          <a:ln>
            <a:noFill/>
          </a:ln>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Clr>
                <a:schemeClr val="dk1"/>
              </a:buClr>
              <a:buSzPts val="2800"/>
              <a:buFont typeface="Open Sans"/>
              <a:buNone/>
              <a:defRPr sz="2520" b="1" i="0" u="none" strike="noStrike" cap="none">
                <a:solidFill>
                  <a:schemeClr val="dk1"/>
                </a:solidFill>
                <a:latin typeface="Open Sans"/>
                <a:ea typeface="Open Sans"/>
                <a:cs typeface="Open Sans"/>
                <a:sym typeface="Open Sans"/>
              </a:defRPr>
            </a:lvl1pPr>
            <a:lvl2pPr lvl="1" indent="0" rtl="0">
              <a:spcBef>
                <a:spcPts val="0"/>
              </a:spcBef>
              <a:spcAft>
                <a:spcPts val="0"/>
              </a:spcAft>
              <a:buSzPts val="2800"/>
              <a:buFont typeface="Arial"/>
              <a:buNone/>
              <a:defRPr sz="2520"/>
            </a:lvl2pPr>
            <a:lvl3pPr lvl="2" indent="0" rtl="0">
              <a:spcBef>
                <a:spcPts val="0"/>
              </a:spcBef>
              <a:spcAft>
                <a:spcPts val="0"/>
              </a:spcAft>
              <a:buSzPts val="2800"/>
              <a:buFont typeface="Arial"/>
              <a:buNone/>
              <a:defRPr sz="2520"/>
            </a:lvl3pPr>
            <a:lvl4pPr lvl="3" indent="0" rtl="0">
              <a:spcBef>
                <a:spcPts val="0"/>
              </a:spcBef>
              <a:spcAft>
                <a:spcPts val="0"/>
              </a:spcAft>
              <a:buSzPts val="2800"/>
              <a:buFont typeface="Arial"/>
              <a:buNone/>
              <a:defRPr sz="2520"/>
            </a:lvl4pPr>
            <a:lvl5pPr lvl="4" indent="0" rtl="0">
              <a:spcBef>
                <a:spcPts val="0"/>
              </a:spcBef>
              <a:spcAft>
                <a:spcPts val="0"/>
              </a:spcAft>
              <a:buSzPts val="2800"/>
              <a:buFont typeface="Arial"/>
              <a:buNone/>
              <a:defRPr sz="2520"/>
            </a:lvl5pPr>
            <a:lvl6pPr lvl="5" indent="0" rtl="0">
              <a:spcBef>
                <a:spcPts val="0"/>
              </a:spcBef>
              <a:spcAft>
                <a:spcPts val="0"/>
              </a:spcAft>
              <a:buSzPts val="2800"/>
              <a:buFont typeface="Arial"/>
              <a:buNone/>
              <a:defRPr sz="2520"/>
            </a:lvl6pPr>
            <a:lvl7pPr lvl="6" indent="0" rtl="0">
              <a:spcBef>
                <a:spcPts val="0"/>
              </a:spcBef>
              <a:spcAft>
                <a:spcPts val="0"/>
              </a:spcAft>
              <a:buSzPts val="2800"/>
              <a:buFont typeface="Arial"/>
              <a:buNone/>
              <a:defRPr sz="2520"/>
            </a:lvl7pPr>
            <a:lvl8pPr lvl="7" indent="0" rtl="0">
              <a:spcBef>
                <a:spcPts val="0"/>
              </a:spcBef>
              <a:spcAft>
                <a:spcPts val="0"/>
              </a:spcAft>
              <a:buSzPts val="2800"/>
              <a:buFont typeface="Arial"/>
              <a:buNone/>
              <a:defRPr sz="2520"/>
            </a:lvl8pPr>
            <a:lvl9pPr lvl="8" indent="0" rtl="0">
              <a:spcBef>
                <a:spcPts val="0"/>
              </a:spcBef>
              <a:spcAft>
                <a:spcPts val="0"/>
              </a:spcAft>
              <a:buSzPts val="2800"/>
              <a:buFont typeface="Arial"/>
              <a:buNone/>
              <a:defRPr sz="2520"/>
            </a:lvl9pPr>
          </a:lstStyle>
          <a:p>
            <a:endParaRPr/>
          </a:p>
        </p:txBody>
      </p:sp>
      <p:sp>
        <p:nvSpPr>
          <p:cNvPr id="74" name="Google Shape;74;p16"/>
          <p:cNvSpPr txBox="1">
            <a:spLocks noGrp="1"/>
          </p:cNvSpPr>
          <p:nvPr>
            <p:ph type="body" idx="1"/>
          </p:nvPr>
        </p:nvSpPr>
        <p:spPr>
          <a:xfrm>
            <a:off x="214312" y="1143000"/>
            <a:ext cx="8704200" cy="3879900"/>
          </a:xfrm>
          <a:prstGeom prst="rect">
            <a:avLst/>
          </a:prstGeom>
          <a:noFill/>
          <a:ln>
            <a:noFill/>
          </a:ln>
        </p:spPr>
        <p:txBody>
          <a:bodyPr spcFirstLastPara="1" wrap="square" lIns="91425" tIns="91425" rIns="91425" bIns="91425" anchor="t" anchorCtr="0">
            <a:normAutofit/>
          </a:bodyPr>
          <a:lstStyle>
            <a:lvl1pPr marL="411480" marR="0" lvl="0" indent="-20574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1pPr>
            <a:lvl2pPr marL="822960" marR="0" lvl="1"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2pPr>
            <a:lvl3pPr marL="1234440" marR="0" lvl="2"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3pPr>
            <a:lvl4pPr marL="1645920" marR="0" lvl="3"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4pPr>
            <a:lvl5pPr marL="2057400" marR="0" lvl="4"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5pPr>
            <a:lvl6pPr marL="2468880" marR="0" lvl="5"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6pPr>
            <a:lvl7pPr marL="2880360" marR="0" lvl="6"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7pPr>
            <a:lvl8pPr marL="3291840" marR="0" lvl="7"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8pPr>
            <a:lvl9pPr marL="3703320" marR="0" lvl="8"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711598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ext content slide">
  <p:cSld name="Text content slide">
    <p:spTree>
      <p:nvGrpSpPr>
        <p:cNvPr id="1" name="Shape 132"/>
        <p:cNvGrpSpPr/>
        <p:nvPr/>
      </p:nvGrpSpPr>
      <p:grpSpPr>
        <a:xfrm>
          <a:off x="0" y="0"/>
          <a:ext cx="0" cy="0"/>
          <a:chOff x="0" y="0"/>
          <a:chExt cx="0" cy="0"/>
        </a:xfrm>
      </p:grpSpPr>
      <p:sp>
        <p:nvSpPr>
          <p:cNvPr id="133" name="Google Shape;133;p31"/>
          <p:cNvSpPr txBox="1">
            <a:spLocks noGrp="1"/>
          </p:cNvSpPr>
          <p:nvPr>
            <p:ph type="title"/>
          </p:nvPr>
        </p:nvSpPr>
        <p:spPr>
          <a:xfrm>
            <a:off x="214610" y="206375"/>
            <a:ext cx="8229600" cy="85752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400"/>
              <a:buFont typeface="Open Sans"/>
              <a:buNone/>
              <a:defRPr sz="2880" b="1" i="0" u="none" strike="noStrike" cap="none">
                <a:solidFill>
                  <a:schemeClr val="dk1"/>
                </a:solidFill>
                <a:latin typeface="Open Sans"/>
                <a:ea typeface="Open Sans"/>
                <a:cs typeface="Open Sans"/>
                <a:sym typeface="Open Sans"/>
              </a:defRPr>
            </a:lvl1pPr>
            <a:lvl2pPr lvl="1" indent="0" rtl="0">
              <a:spcBef>
                <a:spcPts val="0"/>
              </a:spcBef>
              <a:spcAft>
                <a:spcPts val="0"/>
              </a:spcAft>
              <a:buSzPts val="1400"/>
              <a:buFont typeface="Arial"/>
              <a:buNone/>
              <a:defRPr sz="1620"/>
            </a:lvl2pPr>
            <a:lvl3pPr lvl="2" indent="0" rtl="0">
              <a:spcBef>
                <a:spcPts val="0"/>
              </a:spcBef>
              <a:spcAft>
                <a:spcPts val="0"/>
              </a:spcAft>
              <a:buSzPts val="1400"/>
              <a:buFont typeface="Arial"/>
              <a:buNone/>
              <a:defRPr sz="1620"/>
            </a:lvl3pPr>
            <a:lvl4pPr lvl="3" indent="0" rtl="0">
              <a:spcBef>
                <a:spcPts val="0"/>
              </a:spcBef>
              <a:spcAft>
                <a:spcPts val="0"/>
              </a:spcAft>
              <a:buSzPts val="1400"/>
              <a:buFont typeface="Arial"/>
              <a:buNone/>
              <a:defRPr sz="1620"/>
            </a:lvl4pPr>
            <a:lvl5pPr lvl="4" indent="0" rtl="0">
              <a:spcBef>
                <a:spcPts val="0"/>
              </a:spcBef>
              <a:spcAft>
                <a:spcPts val="0"/>
              </a:spcAft>
              <a:buSzPts val="1400"/>
              <a:buFont typeface="Arial"/>
              <a:buNone/>
              <a:defRPr sz="1620"/>
            </a:lvl5pPr>
            <a:lvl6pPr lvl="5" indent="0" rtl="0">
              <a:spcBef>
                <a:spcPts val="0"/>
              </a:spcBef>
              <a:spcAft>
                <a:spcPts val="0"/>
              </a:spcAft>
              <a:buSzPts val="1400"/>
              <a:buFont typeface="Arial"/>
              <a:buNone/>
              <a:defRPr sz="1620"/>
            </a:lvl6pPr>
            <a:lvl7pPr lvl="6" indent="0" rtl="0">
              <a:spcBef>
                <a:spcPts val="0"/>
              </a:spcBef>
              <a:spcAft>
                <a:spcPts val="0"/>
              </a:spcAft>
              <a:buSzPts val="1400"/>
              <a:buFont typeface="Arial"/>
              <a:buNone/>
              <a:defRPr sz="1620"/>
            </a:lvl7pPr>
            <a:lvl8pPr lvl="7" indent="0" rtl="0">
              <a:spcBef>
                <a:spcPts val="0"/>
              </a:spcBef>
              <a:spcAft>
                <a:spcPts val="0"/>
              </a:spcAft>
              <a:buSzPts val="1400"/>
              <a:buFont typeface="Arial"/>
              <a:buNone/>
              <a:defRPr sz="1620"/>
            </a:lvl8pPr>
            <a:lvl9pPr lvl="8" indent="0" rtl="0">
              <a:spcBef>
                <a:spcPts val="0"/>
              </a:spcBef>
              <a:spcAft>
                <a:spcPts val="0"/>
              </a:spcAft>
              <a:buSzPts val="1400"/>
              <a:buFont typeface="Arial"/>
              <a:buNone/>
              <a:defRPr sz="1620"/>
            </a:lvl9pPr>
          </a:lstStyle>
          <a:p>
            <a:endParaRPr/>
          </a:p>
        </p:txBody>
      </p:sp>
      <p:sp>
        <p:nvSpPr>
          <p:cNvPr id="134" name="Google Shape;134;p31"/>
          <p:cNvSpPr txBox="1">
            <a:spLocks noGrp="1"/>
          </p:cNvSpPr>
          <p:nvPr>
            <p:ph type="body" idx="1"/>
          </p:nvPr>
        </p:nvSpPr>
        <p:spPr>
          <a:xfrm>
            <a:off x="214610" y="1200150"/>
            <a:ext cx="4109100" cy="339417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1pPr>
            <a:lvl2pPr marL="822960" marR="0" lvl="1"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2pPr>
            <a:lvl3pPr marL="1234440" marR="0" lvl="2"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3pPr>
            <a:lvl4pPr marL="1645920" marR="0" lvl="3"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4pPr>
            <a:lvl5pPr marL="2057400" marR="0" lvl="4"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5pPr>
            <a:lvl6pPr marL="2468880" marR="0" lvl="5"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6pPr>
            <a:lvl7pPr marL="2880360" marR="0" lvl="6"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7pPr>
            <a:lvl8pPr marL="3291840" marR="0" lvl="7"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8pPr>
            <a:lvl9pPr marL="3703320" marR="0" lvl="8"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1"/>
          <p:cNvSpPr txBox="1">
            <a:spLocks noGrp="1"/>
          </p:cNvSpPr>
          <p:nvPr>
            <p:ph type="sldNum" idx="12"/>
          </p:nvPr>
        </p:nvSpPr>
        <p:spPr>
          <a:xfrm>
            <a:off x="8556784" y="4749851"/>
            <a:ext cx="548700" cy="39366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12463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theme" Target="../theme/theme1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image" Target="../media/image24.jpeg"/><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9" Type="http://schemas.openxmlformats.org/officeDocument/2006/relationships/slideLayout" Target="../slideLayouts/slideLayout180.xml"/><Relationship Id="rId21" Type="http://schemas.openxmlformats.org/officeDocument/2006/relationships/slideLayout" Target="../slideLayouts/slideLayout162.xml"/><Relationship Id="rId34" Type="http://schemas.openxmlformats.org/officeDocument/2006/relationships/slideLayout" Target="../slideLayouts/slideLayout175.xml"/><Relationship Id="rId42" Type="http://schemas.openxmlformats.org/officeDocument/2006/relationships/slideLayout" Target="../slideLayouts/slideLayout183.xml"/><Relationship Id="rId47" Type="http://schemas.openxmlformats.org/officeDocument/2006/relationships/slideLayout" Target="../slideLayouts/slideLayout188.xml"/><Relationship Id="rId50" Type="http://schemas.openxmlformats.org/officeDocument/2006/relationships/slideLayout" Target="../slideLayouts/slideLayout191.xml"/><Relationship Id="rId55" Type="http://schemas.openxmlformats.org/officeDocument/2006/relationships/slideLayout" Target="../slideLayouts/slideLayout196.xml"/><Relationship Id="rId63" Type="http://schemas.openxmlformats.org/officeDocument/2006/relationships/slideLayout" Target="../slideLayouts/slideLayout204.xml"/><Relationship Id="rId68" Type="http://schemas.openxmlformats.org/officeDocument/2006/relationships/slideLayout" Target="../slideLayouts/slideLayout209.xml"/><Relationship Id="rId7" Type="http://schemas.openxmlformats.org/officeDocument/2006/relationships/slideLayout" Target="../slideLayouts/slideLayout148.xml"/><Relationship Id="rId71" Type="http://schemas.openxmlformats.org/officeDocument/2006/relationships/theme" Target="../theme/theme13.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9" Type="http://schemas.openxmlformats.org/officeDocument/2006/relationships/slideLayout" Target="../slideLayouts/slideLayout17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slideLayout" Target="../slideLayouts/slideLayout173.xml"/><Relationship Id="rId37" Type="http://schemas.openxmlformats.org/officeDocument/2006/relationships/slideLayout" Target="../slideLayouts/slideLayout178.xml"/><Relationship Id="rId40" Type="http://schemas.openxmlformats.org/officeDocument/2006/relationships/slideLayout" Target="../slideLayouts/slideLayout181.xml"/><Relationship Id="rId45" Type="http://schemas.openxmlformats.org/officeDocument/2006/relationships/slideLayout" Target="../slideLayouts/slideLayout186.xml"/><Relationship Id="rId53" Type="http://schemas.openxmlformats.org/officeDocument/2006/relationships/slideLayout" Target="../slideLayouts/slideLayout194.xml"/><Relationship Id="rId58" Type="http://schemas.openxmlformats.org/officeDocument/2006/relationships/slideLayout" Target="../slideLayouts/slideLayout199.xml"/><Relationship Id="rId66" Type="http://schemas.openxmlformats.org/officeDocument/2006/relationships/slideLayout" Target="../slideLayouts/slideLayout207.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36" Type="http://schemas.openxmlformats.org/officeDocument/2006/relationships/slideLayout" Target="../slideLayouts/slideLayout177.xml"/><Relationship Id="rId49" Type="http://schemas.openxmlformats.org/officeDocument/2006/relationships/slideLayout" Target="../slideLayouts/slideLayout190.xml"/><Relationship Id="rId57" Type="http://schemas.openxmlformats.org/officeDocument/2006/relationships/slideLayout" Target="../slideLayouts/slideLayout198.xml"/><Relationship Id="rId61" Type="http://schemas.openxmlformats.org/officeDocument/2006/relationships/slideLayout" Target="../slideLayouts/slideLayout202.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slideLayout" Target="../slideLayouts/slideLayout172.xml"/><Relationship Id="rId44" Type="http://schemas.openxmlformats.org/officeDocument/2006/relationships/slideLayout" Target="../slideLayouts/slideLayout185.xml"/><Relationship Id="rId52" Type="http://schemas.openxmlformats.org/officeDocument/2006/relationships/slideLayout" Target="../slideLayouts/slideLayout193.xml"/><Relationship Id="rId60" Type="http://schemas.openxmlformats.org/officeDocument/2006/relationships/slideLayout" Target="../slideLayouts/slideLayout201.xml"/><Relationship Id="rId65" Type="http://schemas.openxmlformats.org/officeDocument/2006/relationships/slideLayout" Target="../slideLayouts/slideLayout206.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slideLayout" Target="../slideLayouts/slideLayout171.xml"/><Relationship Id="rId35" Type="http://schemas.openxmlformats.org/officeDocument/2006/relationships/slideLayout" Target="../slideLayouts/slideLayout176.xml"/><Relationship Id="rId43" Type="http://schemas.openxmlformats.org/officeDocument/2006/relationships/slideLayout" Target="../slideLayouts/slideLayout184.xml"/><Relationship Id="rId48" Type="http://schemas.openxmlformats.org/officeDocument/2006/relationships/slideLayout" Target="../slideLayouts/slideLayout189.xml"/><Relationship Id="rId56" Type="http://schemas.openxmlformats.org/officeDocument/2006/relationships/slideLayout" Target="../slideLayouts/slideLayout197.xml"/><Relationship Id="rId64" Type="http://schemas.openxmlformats.org/officeDocument/2006/relationships/slideLayout" Target="../slideLayouts/slideLayout205.xml"/><Relationship Id="rId69" Type="http://schemas.openxmlformats.org/officeDocument/2006/relationships/slideLayout" Target="../slideLayouts/slideLayout210.xml"/><Relationship Id="rId8" Type="http://schemas.openxmlformats.org/officeDocument/2006/relationships/slideLayout" Target="../slideLayouts/slideLayout149.xml"/><Relationship Id="rId51" Type="http://schemas.openxmlformats.org/officeDocument/2006/relationships/slideLayout" Target="../slideLayouts/slideLayout192.xml"/><Relationship Id="rId3" Type="http://schemas.openxmlformats.org/officeDocument/2006/relationships/slideLayout" Target="../slideLayouts/slideLayout144.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33" Type="http://schemas.openxmlformats.org/officeDocument/2006/relationships/slideLayout" Target="../slideLayouts/slideLayout174.xml"/><Relationship Id="rId38" Type="http://schemas.openxmlformats.org/officeDocument/2006/relationships/slideLayout" Target="../slideLayouts/slideLayout179.xml"/><Relationship Id="rId46" Type="http://schemas.openxmlformats.org/officeDocument/2006/relationships/slideLayout" Target="../slideLayouts/slideLayout187.xml"/><Relationship Id="rId59" Type="http://schemas.openxmlformats.org/officeDocument/2006/relationships/slideLayout" Target="../slideLayouts/slideLayout200.xml"/><Relationship Id="rId67" Type="http://schemas.openxmlformats.org/officeDocument/2006/relationships/slideLayout" Target="../slideLayouts/slideLayout208.xml"/><Relationship Id="rId20" Type="http://schemas.openxmlformats.org/officeDocument/2006/relationships/slideLayout" Target="../slideLayouts/slideLayout161.xml"/><Relationship Id="rId41" Type="http://schemas.openxmlformats.org/officeDocument/2006/relationships/slideLayout" Target="../slideLayouts/slideLayout182.xml"/><Relationship Id="rId54" Type="http://schemas.openxmlformats.org/officeDocument/2006/relationships/slideLayout" Target="../slideLayouts/slideLayout195.xml"/><Relationship Id="rId62" Type="http://schemas.openxmlformats.org/officeDocument/2006/relationships/slideLayout" Target="../slideLayouts/slideLayout203.xml"/><Relationship Id="rId70"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6.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6" Type="http://schemas.openxmlformats.org/officeDocument/2006/relationships/theme" Target="../theme/theme7.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000" y="345142"/>
            <a:ext cx="5400000" cy="986118"/>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792000" y="1819800"/>
            <a:ext cx="5400000" cy="2552175"/>
          </a:xfrm>
          <a:prstGeom prst="rect">
            <a:avLst/>
          </a:prstGeom>
        </p:spPr>
        <p:txBody>
          <a:bodyPr vert="horz" lIns="0" tIns="0" rIns="0" bIns="0" rtlCol="0" anchor="t">
            <a:no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792001" y="4767264"/>
            <a:ext cx="1332941" cy="273844"/>
          </a:xfrm>
          <a:prstGeom prst="rect">
            <a:avLst/>
          </a:prstGeom>
        </p:spPr>
        <p:txBody>
          <a:bodyPr vert="horz" lIns="0" tIns="0" rIns="0" bIns="0" rtlCol="0" anchor="t">
            <a:noAutofit/>
          </a:bodyPr>
          <a:lstStyle>
            <a:lvl1pPr algn="l">
              <a:defRPr sz="1200" b="0">
                <a:solidFill>
                  <a:schemeClr val="tx1"/>
                </a:solidFill>
              </a:defRPr>
            </a:lvl1pPr>
          </a:lstStyle>
          <a:p>
            <a:fld id="{8E3CA3B6-BB51-4FF1-8432-F9E1FCAD8586}" type="datetimeFigureOut">
              <a:rPr lang="en-GB" smtClean="0"/>
              <a:pPr/>
              <a:t>30/05/2024</a:t>
            </a:fld>
            <a:endParaRPr lang="en-GB"/>
          </a:p>
        </p:txBody>
      </p:sp>
      <p:sp>
        <p:nvSpPr>
          <p:cNvPr id="5" name="Footer Placeholder 4"/>
          <p:cNvSpPr>
            <a:spLocks noGrp="1"/>
          </p:cNvSpPr>
          <p:nvPr>
            <p:ph type="ftr" sz="quarter" idx="3"/>
          </p:nvPr>
        </p:nvSpPr>
        <p:spPr>
          <a:xfrm>
            <a:off x="2124941" y="4767264"/>
            <a:ext cx="3540754" cy="273844"/>
          </a:xfrm>
          <a:prstGeom prst="rect">
            <a:avLst/>
          </a:prstGeom>
        </p:spPr>
        <p:txBody>
          <a:bodyPr vert="horz" lIns="0" tIns="0" rIns="0" bIns="0" rtlCol="0" anchor="t">
            <a:noAutofit/>
          </a:bodyPr>
          <a:lstStyle>
            <a:lvl1pPr algn="l">
              <a:defRPr sz="1200" b="0">
                <a:solidFill>
                  <a:schemeClr val="tx1"/>
                </a:solidFill>
              </a:defRPr>
            </a:lvl1pPr>
          </a:lstStyle>
          <a:p>
            <a:endParaRPr lang="en-GB"/>
          </a:p>
        </p:txBody>
      </p:sp>
      <p:sp>
        <p:nvSpPr>
          <p:cNvPr id="6" name="Slide Number Placeholder 5"/>
          <p:cNvSpPr>
            <a:spLocks noGrp="1"/>
          </p:cNvSpPr>
          <p:nvPr>
            <p:ph type="sldNum" sz="quarter" idx="4"/>
          </p:nvPr>
        </p:nvSpPr>
        <p:spPr>
          <a:xfrm>
            <a:off x="5665695" y="4767263"/>
            <a:ext cx="529666" cy="273844"/>
          </a:xfrm>
          <a:prstGeom prst="rect">
            <a:avLst/>
          </a:prstGeom>
        </p:spPr>
        <p:txBody>
          <a:bodyPr vert="horz" lIns="0" tIns="0" rIns="0" bIns="0" rtlCol="0" anchor="t">
            <a:noAutofit/>
          </a:bodyPr>
          <a:lstStyle>
            <a:lvl1pPr algn="r">
              <a:defRPr sz="1200" b="0">
                <a:solidFill>
                  <a:schemeClr val="tx1"/>
                </a:solidFill>
              </a:defRPr>
            </a:lvl1pPr>
          </a:lstStyle>
          <a:p>
            <a:fld id="{3102E543-40C4-497B-96B4-7550493CFCA8}" type="slidenum">
              <a:rPr lang="en-GB" smtClean="0"/>
              <a:pPr/>
              <a:t>‹#›</a:t>
            </a:fld>
            <a:endParaRPr lang="en-GB"/>
          </a:p>
        </p:txBody>
      </p:sp>
      <p:cxnSp>
        <p:nvCxnSpPr>
          <p:cNvPr id="8" name="Straight Connector 7">
            <a:extLst>
              <a:ext uri="{FF2B5EF4-FFF2-40B4-BE49-F238E27FC236}">
                <a16:creationId xmlns:a16="http://schemas.microsoft.com/office/drawing/2014/main" id="{9E3AF945-3617-41A1-AF3D-05D59BEAB7A9}"/>
              </a:ext>
            </a:extLst>
          </p:cNvPr>
          <p:cNvCxnSpPr/>
          <p:nvPr/>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14048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6" r:id="rId3"/>
    <p:sldLayoutId id="2147483677" r:id="rId4"/>
    <p:sldLayoutId id="2147483662" r:id="rId5"/>
    <p:sldLayoutId id="2147483672" r:id="rId6"/>
    <p:sldLayoutId id="2147483673" r:id="rId7"/>
    <p:sldLayoutId id="2147483674" r:id="rId8"/>
    <p:sldLayoutId id="2147483678" r:id="rId9"/>
    <p:sldLayoutId id="2147483679" r:id="rId10"/>
    <p:sldLayoutId id="2147483680" r:id="rId11"/>
    <p:sldLayoutId id="2147483725" r:id="rId12"/>
    <p:sldLayoutId id="2147484598" r:id="rId13"/>
    <p:sldLayoutId id="2147483726" r:id="rId14"/>
    <p:sldLayoutId id="2147483727" r:id="rId15"/>
    <p:sldLayoutId id="2147483667" r:id="rId16"/>
    <p:sldLayoutId id="2147483681" r:id="rId17"/>
    <p:sldLayoutId id="2147483776" r:id="rId18"/>
    <p:sldLayoutId id="2147483740" r:id="rId19"/>
  </p:sldLayoutIdLst>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1984"/>
        </a:spcAft>
        <a:buFont typeface="Arial" panose="020B0604020202020204" pitchFamily="34" charset="0"/>
        <a:buNone/>
        <a:defRPr sz="1800" kern="1200">
          <a:solidFill>
            <a:schemeClr val="tx1"/>
          </a:solidFill>
          <a:latin typeface="+mn-lt"/>
          <a:ea typeface="+mn-ea"/>
          <a:cs typeface="+mn-cs"/>
        </a:defRPr>
      </a:lvl1pPr>
      <a:lvl2pPr marL="234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2pPr>
      <a:lvl3pPr marL="468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3pPr>
      <a:lvl4pPr marL="702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4pPr>
      <a:lvl5pPr marL="936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214312" y="206375"/>
            <a:ext cx="8229600" cy="857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1pPr>
            <a:lvl2pPr marL="0" marR="0" lvl="1"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2pPr>
            <a:lvl3pPr marL="0" marR="0" lvl="2"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3pPr>
            <a:lvl4pPr marL="0" marR="0" lvl="3"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4pPr>
            <a:lvl5pPr marL="0" marR="0" lvl="4"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5pPr>
            <a:lvl6pPr marL="457200" marR="0" lvl="5"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6pPr>
            <a:lvl7pPr marL="914400" marR="0" lvl="6"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7pPr>
            <a:lvl8pPr marL="1371600" marR="0" lvl="7"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8pPr>
            <a:lvl9pPr marL="1828800" marR="0" lvl="8"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9pPr>
          </a:lstStyle>
          <a:p>
            <a:endParaRPr/>
          </a:p>
        </p:txBody>
      </p:sp>
      <p:sp>
        <p:nvSpPr>
          <p:cNvPr id="58" name="Google Shape;58;p15"/>
          <p:cNvSpPr txBox="1">
            <a:spLocks noGrp="1"/>
          </p:cNvSpPr>
          <p:nvPr>
            <p:ph type="body" idx="1"/>
          </p:nvPr>
        </p:nvSpPr>
        <p:spPr>
          <a:xfrm>
            <a:off x="214312" y="1200150"/>
            <a:ext cx="4110000" cy="3394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1pPr>
            <a:lvl2pPr marL="914400" marR="0" lvl="1"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2pPr>
            <a:lvl3pPr marL="1371600" marR="0" lvl="2"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3pPr>
            <a:lvl4pPr marL="1828800" marR="0" lvl="3"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4pPr>
            <a:lvl5pPr marL="2286000" marR="0" lvl="4"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84818785"/>
      </p:ext>
    </p:extLst>
  </p:cSld>
  <p:clrMap bg1="lt1" tx1="dk1" bg2="dk2" tx2="lt2" accent1="accent1" accent2="accent2" accent3="accent3" accent4="accent4" accent5="accent5" accent6="accent6" hlink="hlink" folHlink="folHlink"/>
  <p:sldLayoutIdLst>
    <p:sldLayoutId id="2147484643" r:id="rId1"/>
    <p:sldLayoutId id="2147484644" r:id="rId2"/>
    <p:sldLayoutId id="214748464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5DF4B-91E6-B135-C441-003BED6A428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7353734-8677-D806-E816-0D57C54E324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91CF06E-117A-51D6-52C9-97798D59577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2CCDF01-7158-425F-A4FF-61062CE378AC}" type="datetimeFigureOut">
              <a:rPr lang="en-GB" smtClean="0"/>
              <a:t>30/05/2024</a:t>
            </a:fld>
            <a:endParaRPr lang="en-GB"/>
          </a:p>
        </p:txBody>
      </p:sp>
      <p:sp>
        <p:nvSpPr>
          <p:cNvPr id="5" name="Footer Placeholder 4">
            <a:extLst>
              <a:ext uri="{FF2B5EF4-FFF2-40B4-BE49-F238E27FC236}">
                <a16:creationId xmlns:a16="http://schemas.microsoft.com/office/drawing/2014/main" id="{20D7713E-922E-14B5-3AC0-4645144CA27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FF462B-DBBB-AB51-FE3E-936E1B461D3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D42A30C-323D-45B9-8459-066799186ED2}" type="slidenum">
              <a:rPr lang="en-GB" smtClean="0"/>
              <a:t>‹#›</a:t>
            </a:fld>
            <a:endParaRPr lang="en-GB"/>
          </a:p>
        </p:txBody>
      </p:sp>
    </p:spTree>
    <p:extLst>
      <p:ext uri="{BB962C8B-B14F-4D97-AF65-F5344CB8AC3E}">
        <p14:creationId xmlns:p14="http://schemas.microsoft.com/office/powerpoint/2010/main" val="3837720196"/>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8" name="Group 7"/>
          <p:cNvGrpSpPr/>
          <p:nvPr/>
        </p:nvGrpSpPr>
        <p:grpSpPr>
          <a:xfrm>
            <a:off x="0" y="0"/>
            <a:ext cx="9144000" cy="51435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866216" y="730251"/>
            <a:ext cx="6571060" cy="53022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66216" y="1952625"/>
            <a:ext cx="6571060" cy="25622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89829" y="4793879"/>
            <a:ext cx="742949" cy="228599"/>
          </a:xfrm>
          <a:prstGeom prst="rect">
            <a:avLst/>
          </a:prstGeom>
        </p:spPr>
        <p:txBody>
          <a:bodyPr vert="horz" lIns="91440" tIns="45720" rIns="91440" bIns="45720" rtlCol="0" anchor="ctr"/>
          <a:lstStyle>
            <a:lvl1pPr algn="r">
              <a:defRPr sz="750" b="1" i="0">
                <a:solidFill>
                  <a:schemeClr val="accent1"/>
                </a:solidFill>
              </a:defRPr>
            </a:lvl1pPr>
          </a:lstStyle>
          <a:p>
            <a:fld id="{2BE451C3-0FF4-47C4-B829-773ADF60F88C}" type="datetimeFigureOut">
              <a:rPr lang="en-US" smtClean="0"/>
              <a:t>5/30/2024</a:t>
            </a:fld>
            <a:endParaRPr lang="en-US"/>
          </a:p>
        </p:txBody>
      </p:sp>
      <p:sp>
        <p:nvSpPr>
          <p:cNvPr id="5" name="Footer Placeholder 4"/>
          <p:cNvSpPr>
            <a:spLocks noGrp="1"/>
          </p:cNvSpPr>
          <p:nvPr>
            <p:ph type="ftr" sz="quarter" idx="3"/>
          </p:nvPr>
        </p:nvSpPr>
        <p:spPr>
          <a:xfrm>
            <a:off x="420833" y="4793879"/>
            <a:ext cx="2894846" cy="228601"/>
          </a:xfrm>
          <a:prstGeom prst="rect">
            <a:avLst/>
          </a:prstGeom>
        </p:spPr>
        <p:txBody>
          <a:bodyPr vert="horz" lIns="91440" tIns="45720" rIns="91440" bIns="45720" rtlCol="0" anchor="ctr"/>
          <a:lstStyle>
            <a:lvl1pPr algn="l">
              <a:defRPr sz="750" b="1" i="0">
                <a:solidFill>
                  <a:schemeClr val="accent1"/>
                </a:solidFill>
              </a:defRPr>
            </a:lvl1pPr>
          </a:lstStyle>
          <a:p>
            <a:endParaRPr lang="en-US"/>
          </a:p>
        </p:txBody>
      </p:sp>
      <p:sp>
        <p:nvSpPr>
          <p:cNvPr id="21" name="Rectangle 20"/>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bg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537421756"/>
      </p:ext>
    </p:extLst>
  </p:cSld>
  <p:clrMap bg1="lt1" tx1="dk1" bg2="lt2" tx2="dk2" accent1="accent1" accent2="accent2" accent3="accent3" accent4="accent4" accent5="accent5" accent6="accent6" hlink="hlink" folHlink="folHlink"/>
  <p:sldLayoutIdLst>
    <p:sldLayoutId id="2147484659" r:id="rId1"/>
    <p:sldLayoutId id="2147484660" r:id="rId2"/>
    <p:sldLayoutId id="2147484661" r:id="rId3"/>
    <p:sldLayoutId id="2147484662" r:id="rId4"/>
    <p:sldLayoutId id="2147484663" r:id="rId5"/>
    <p:sldLayoutId id="2147484664" r:id="rId6"/>
    <p:sldLayoutId id="2147484665" r:id="rId7"/>
    <p:sldLayoutId id="2147484666" r:id="rId8"/>
    <p:sldLayoutId id="2147484667" r:id="rId9"/>
    <p:sldLayoutId id="2147484668" r:id="rId10"/>
    <p:sldLayoutId id="2147484669" r:id="rId11"/>
    <p:sldLayoutId id="2147484670" r:id="rId12"/>
    <p:sldLayoutId id="2147484671" r:id="rId13"/>
    <p:sldLayoutId id="2147484672" r:id="rId14"/>
    <p:sldLayoutId id="2147484673" r:id="rId15"/>
    <p:sldLayoutId id="2147484674" r:id="rId16"/>
    <p:sldLayoutId id="2147484675" r:id="rId17"/>
  </p:sldLayoutIdLst>
  <p:hf sldNum="0" hdr="0" ftr="0" dt="0"/>
  <p:txStyles>
    <p:title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guide" hidden="1">
            <a:extLst>
              <a:ext uri="{FF2B5EF4-FFF2-40B4-BE49-F238E27FC236}">
                <a16:creationId xmlns:a16="http://schemas.microsoft.com/office/drawing/2014/main" id="{E985DA37-A332-4770-BDA5-42D84824B99A}"/>
              </a:ext>
            </a:extLst>
          </p:cNvPr>
          <p:cNvGrpSpPr/>
          <p:nvPr userDrawn="1"/>
        </p:nvGrpSpPr>
        <p:grpSpPr>
          <a:xfrm>
            <a:off x="0" y="0"/>
            <a:ext cx="9144000" cy="675000"/>
            <a:chOff x="0" y="0"/>
            <a:chExt cx="12192000" cy="900000"/>
          </a:xfrm>
        </p:grpSpPr>
        <p:sp>
          <p:nvSpPr>
            <p:cNvPr id="11" name="Slide Number Placeholder 3">
              <a:extLst>
                <a:ext uri="{FF2B5EF4-FFF2-40B4-BE49-F238E27FC236}">
                  <a16:creationId xmlns:a16="http://schemas.microsoft.com/office/drawing/2014/main" id="{CF91F00B-1F3B-430E-A283-B4F9D9941BDE}"/>
                </a:ext>
              </a:extLst>
            </p:cNvPr>
            <p:cNvSpPr txBox="1">
              <a:spLocks/>
            </p:cNvSpPr>
            <p:nvPr userDrawn="1"/>
          </p:nvSpPr>
          <p:spPr>
            <a:xfrm>
              <a:off x="3362400" y="481818"/>
              <a:ext cx="270000" cy="15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1350" smtClean="0"/>
                <a:pPr/>
                <a:t>‹#›</a:t>
              </a:fld>
              <a:endParaRPr lang="en-GB" sz="1350"/>
            </a:p>
          </p:txBody>
        </p:sp>
        <p:sp>
          <p:nvSpPr>
            <p:cNvPr id="12" name="Rectangle 11">
              <a:extLst>
                <a:ext uri="{FF2B5EF4-FFF2-40B4-BE49-F238E27FC236}">
                  <a16:creationId xmlns:a16="http://schemas.microsoft.com/office/drawing/2014/main" id="{1FE622B8-F672-422B-8D00-701CE4CCEDFB}"/>
                </a:ext>
              </a:extLst>
            </p:cNvPr>
            <p:cNvSpPr/>
            <p:nvPr userDrawn="1"/>
          </p:nvSpPr>
          <p:spPr>
            <a:xfrm>
              <a:off x="0" y="0"/>
              <a:ext cx="539749" cy="9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B67FE2E9-90AC-4127-A151-0AC6F798925B}"/>
                </a:ext>
              </a:extLst>
            </p:cNvPr>
            <p:cNvSpPr/>
            <p:nvPr userDrawn="1"/>
          </p:nvSpPr>
          <p:spPr>
            <a:xfrm>
              <a:off x="540000"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Rectangle 13">
              <a:extLst>
                <a:ext uri="{FF2B5EF4-FFF2-40B4-BE49-F238E27FC236}">
                  <a16:creationId xmlns:a16="http://schemas.microsoft.com/office/drawing/2014/main" id="{76A4C998-EDA8-4F3D-85DD-FA691F8E0A29}"/>
                </a:ext>
              </a:extLst>
            </p:cNvPr>
            <p:cNvSpPr/>
            <p:nvPr userDrawn="1"/>
          </p:nvSpPr>
          <p:spPr>
            <a:xfrm>
              <a:off x="12996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Rectangle 14">
              <a:extLst>
                <a:ext uri="{FF2B5EF4-FFF2-40B4-BE49-F238E27FC236}">
                  <a16:creationId xmlns:a16="http://schemas.microsoft.com/office/drawing/2014/main" id="{EBC71813-76AD-4C6B-8849-F48EE09CE4DB}"/>
                </a:ext>
              </a:extLst>
            </p:cNvPr>
            <p:cNvSpPr/>
            <p:nvPr userDrawn="1"/>
          </p:nvSpPr>
          <p:spPr>
            <a:xfrm>
              <a:off x="1481236"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Rectangle 15">
              <a:extLst>
                <a:ext uri="{FF2B5EF4-FFF2-40B4-BE49-F238E27FC236}">
                  <a16:creationId xmlns:a16="http://schemas.microsoft.com/office/drawing/2014/main" id="{585C3B98-E905-4981-B031-8990C3C8B06D}"/>
                </a:ext>
              </a:extLst>
            </p:cNvPr>
            <p:cNvSpPr/>
            <p:nvPr userDrawn="1"/>
          </p:nvSpPr>
          <p:spPr>
            <a:xfrm>
              <a:off x="22410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Rectangle 16">
              <a:extLst>
                <a:ext uri="{FF2B5EF4-FFF2-40B4-BE49-F238E27FC236}">
                  <a16:creationId xmlns:a16="http://schemas.microsoft.com/office/drawing/2014/main" id="{A82C2C86-A82E-429D-945C-27AF21DF2D05}"/>
                </a:ext>
              </a:extLst>
            </p:cNvPr>
            <p:cNvSpPr/>
            <p:nvPr userDrawn="1"/>
          </p:nvSpPr>
          <p:spPr>
            <a:xfrm>
              <a:off x="2422472"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Rectangle 17">
              <a:extLst>
                <a:ext uri="{FF2B5EF4-FFF2-40B4-BE49-F238E27FC236}">
                  <a16:creationId xmlns:a16="http://schemas.microsoft.com/office/drawing/2014/main" id="{6B3F4B88-DBC2-4774-8709-5C2EA2FDB812}"/>
                </a:ext>
              </a:extLst>
            </p:cNvPr>
            <p:cNvSpPr/>
            <p:nvPr userDrawn="1"/>
          </p:nvSpPr>
          <p:spPr>
            <a:xfrm>
              <a:off x="31824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Rectangle 18">
              <a:extLst>
                <a:ext uri="{FF2B5EF4-FFF2-40B4-BE49-F238E27FC236}">
                  <a16:creationId xmlns:a16="http://schemas.microsoft.com/office/drawing/2014/main" id="{249E338A-F780-432C-9929-7C2FA4A4E131}"/>
                </a:ext>
              </a:extLst>
            </p:cNvPr>
            <p:cNvSpPr/>
            <p:nvPr userDrawn="1"/>
          </p:nvSpPr>
          <p:spPr>
            <a:xfrm>
              <a:off x="3363708"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0" name="Rectangle 19">
              <a:extLst>
                <a:ext uri="{FF2B5EF4-FFF2-40B4-BE49-F238E27FC236}">
                  <a16:creationId xmlns:a16="http://schemas.microsoft.com/office/drawing/2014/main" id="{EE37327B-583B-40AB-8D04-E7B95EA9BEF2}"/>
                </a:ext>
              </a:extLst>
            </p:cNvPr>
            <p:cNvSpPr/>
            <p:nvPr userDrawn="1"/>
          </p:nvSpPr>
          <p:spPr>
            <a:xfrm>
              <a:off x="41238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Rectangle 20">
              <a:extLst>
                <a:ext uri="{FF2B5EF4-FFF2-40B4-BE49-F238E27FC236}">
                  <a16:creationId xmlns:a16="http://schemas.microsoft.com/office/drawing/2014/main" id="{9175DAB5-5A90-4EA2-86B6-925B496E6EC6}"/>
                </a:ext>
              </a:extLst>
            </p:cNvPr>
            <p:cNvSpPr/>
            <p:nvPr userDrawn="1"/>
          </p:nvSpPr>
          <p:spPr>
            <a:xfrm>
              <a:off x="4304944"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Rectangle 21">
              <a:extLst>
                <a:ext uri="{FF2B5EF4-FFF2-40B4-BE49-F238E27FC236}">
                  <a16:creationId xmlns:a16="http://schemas.microsoft.com/office/drawing/2014/main" id="{B55E3ED5-D435-46B0-A3BB-580299F0836C}"/>
                </a:ext>
              </a:extLst>
            </p:cNvPr>
            <p:cNvSpPr/>
            <p:nvPr userDrawn="1"/>
          </p:nvSpPr>
          <p:spPr>
            <a:xfrm>
              <a:off x="50652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Rectangle 22">
              <a:extLst>
                <a:ext uri="{FF2B5EF4-FFF2-40B4-BE49-F238E27FC236}">
                  <a16:creationId xmlns:a16="http://schemas.microsoft.com/office/drawing/2014/main" id="{B34C85DA-E7B5-4762-BBCE-DF677ED45B50}"/>
                </a:ext>
              </a:extLst>
            </p:cNvPr>
            <p:cNvSpPr/>
            <p:nvPr userDrawn="1"/>
          </p:nvSpPr>
          <p:spPr>
            <a:xfrm>
              <a:off x="5246180"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Rectangle 23">
              <a:extLst>
                <a:ext uri="{FF2B5EF4-FFF2-40B4-BE49-F238E27FC236}">
                  <a16:creationId xmlns:a16="http://schemas.microsoft.com/office/drawing/2014/main" id="{4C5CBB31-C438-491A-9BD2-9E9A20743A9D}"/>
                </a:ext>
              </a:extLst>
            </p:cNvPr>
            <p:cNvSpPr/>
            <p:nvPr userDrawn="1"/>
          </p:nvSpPr>
          <p:spPr>
            <a:xfrm>
              <a:off x="60066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Rectangle 24">
              <a:extLst>
                <a:ext uri="{FF2B5EF4-FFF2-40B4-BE49-F238E27FC236}">
                  <a16:creationId xmlns:a16="http://schemas.microsoft.com/office/drawing/2014/main" id="{6A42A0C8-1264-4ECA-B65F-FE50640421C6}"/>
                </a:ext>
              </a:extLst>
            </p:cNvPr>
            <p:cNvSpPr/>
            <p:nvPr userDrawn="1"/>
          </p:nvSpPr>
          <p:spPr>
            <a:xfrm>
              <a:off x="6187416"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Rectangle 25">
              <a:extLst>
                <a:ext uri="{FF2B5EF4-FFF2-40B4-BE49-F238E27FC236}">
                  <a16:creationId xmlns:a16="http://schemas.microsoft.com/office/drawing/2014/main" id="{FCD5F723-CD3A-4A32-8CD7-5596EAB5AD2E}"/>
                </a:ext>
              </a:extLst>
            </p:cNvPr>
            <p:cNvSpPr/>
            <p:nvPr userDrawn="1"/>
          </p:nvSpPr>
          <p:spPr>
            <a:xfrm>
              <a:off x="69480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7" name="Rectangle 26">
              <a:extLst>
                <a:ext uri="{FF2B5EF4-FFF2-40B4-BE49-F238E27FC236}">
                  <a16:creationId xmlns:a16="http://schemas.microsoft.com/office/drawing/2014/main" id="{C2CD6379-E499-4471-9E66-B12E22A860A1}"/>
                </a:ext>
              </a:extLst>
            </p:cNvPr>
            <p:cNvSpPr/>
            <p:nvPr userDrawn="1"/>
          </p:nvSpPr>
          <p:spPr>
            <a:xfrm>
              <a:off x="7128652"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Rectangle 27">
              <a:extLst>
                <a:ext uri="{FF2B5EF4-FFF2-40B4-BE49-F238E27FC236}">
                  <a16:creationId xmlns:a16="http://schemas.microsoft.com/office/drawing/2014/main" id="{12F954B9-DAFE-4935-9A4A-2E32BB71A796}"/>
                </a:ext>
              </a:extLst>
            </p:cNvPr>
            <p:cNvSpPr/>
            <p:nvPr userDrawn="1"/>
          </p:nvSpPr>
          <p:spPr>
            <a:xfrm>
              <a:off x="78894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9" name="Rectangle 28">
              <a:extLst>
                <a:ext uri="{FF2B5EF4-FFF2-40B4-BE49-F238E27FC236}">
                  <a16:creationId xmlns:a16="http://schemas.microsoft.com/office/drawing/2014/main" id="{96E7E691-112B-4BD5-B618-B58C74FD9358}"/>
                </a:ext>
              </a:extLst>
            </p:cNvPr>
            <p:cNvSpPr/>
            <p:nvPr userDrawn="1"/>
          </p:nvSpPr>
          <p:spPr>
            <a:xfrm>
              <a:off x="8069888"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0" name="Rectangle 29">
              <a:extLst>
                <a:ext uri="{FF2B5EF4-FFF2-40B4-BE49-F238E27FC236}">
                  <a16:creationId xmlns:a16="http://schemas.microsoft.com/office/drawing/2014/main" id="{9DFF8352-568B-4780-8900-DB0385591717}"/>
                </a:ext>
              </a:extLst>
            </p:cNvPr>
            <p:cNvSpPr/>
            <p:nvPr userDrawn="1"/>
          </p:nvSpPr>
          <p:spPr>
            <a:xfrm>
              <a:off x="88308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1" name="Rectangle 30">
              <a:extLst>
                <a:ext uri="{FF2B5EF4-FFF2-40B4-BE49-F238E27FC236}">
                  <a16:creationId xmlns:a16="http://schemas.microsoft.com/office/drawing/2014/main" id="{CBEEFC0A-631B-41D4-9984-2E629EB7E7E2}"/>
                </a:ext>
              </a:extLst>
            </p:cNvPr>
            <p:cNvSpPr/>
            <p:nvPr userDrawn="1"/>
          </p:nvSpPr>
          <p:spPr>
            <a:xfrm>
              <a:off x="9011124"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2" name="Rectangle 31">
              <a:extLst>
                <a:ext uri="{FF2B5EF4-FFF2-40B4-BE49-F238E27FC236}">
                  <a16:creationId xmlns:a16="http://schemas.microsoft.com/office/drawing/2014/main" id="{CB929431-BD6A-45BC-A306-4CFE1F3BB180}"/>
                </a:ext>
              </a:extLst>
            </p:cNvPr>
            <p:cNvSpPr/>
            <p:nvPr userDrawn="1"/>
          </p:nvSpPr>
          <p:spPr>
            <a:xfrm>
              <a:off x="97722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3" name="Rectangle 32">
              <a:extLst>
                <a:ext uri="{FF2B5EF4-FFF2-40B4-BE49-F238E27FC236}">
                  <a16:creationId xmlns:a16="http://schemas.microsoft.com/office/drawing/2014/main" id="{18D9816D-E982-46F9-97D3-C05CA83A3B9D}"/>
                </a:ext>
              </a:extLst>
            </p:cNvPr>
            <p:cNvSpPr/>
            <p:nvPr userDrawn="1"/>
          </p:nvSpPr>
          <p:spPr>
            <a:xfrm>
              <a:off x="9952360"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4" name="Rectangle 33">
              <a:extLst>
                <a:ext uri="{FF2B5EF4-FFF2-40B4-BE49-F238E27FC236}">
                  <a16:creationId xmlns:a16="http://schemas.microsoft.com/office/drawing/2014/main" id="{6D63B170-C73A-4272-B9CD-EF8F90438771}"/>
                </a:ext>
              </a:extLst>
            </p:cNvPr>
            <p:cNvSpPr/>
            <p:nvPr userDrawn="1"/>
          </p:nvSpPr>
          <p:spPr>
            <a:xfrm>
              <a:off x="107136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5" name="Rectangle 34">
              <a:extLst>
                <a:ext uri="{FF2B5EF4-FFF2-40B4-BE49-F238E27FC236}">
                  <a16:creationId xmlns:a16="http://schemas.microsoft.com/office/drawing/2014/main" id="{839930CA-85CD-4FA9-A2A1-7AD604B5E55E}"/>
                </a:ext>
              </a:extLst>
            </p:cNvPr>
            <p:cNvSpPr/>
            <p:nvPr userDrawn="1"/>
          </p:nvSpPr>
          <p:spPr>
            <a:xfrm>
              <a:off x="10893600"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6" name="Rectangle 35">
              <a:extLst>
                <a:ext uri="{FF2B5EF4-FFF2-40B4-BE49-F238E27FC236}">
                  <a16:creationId xmlns:a16="http://schemas.microsoft.com/office/drawing/2014/main" id="{FE3DA1E3-7FE7-4866-8EE9-370387D65889}"/>
                </a:ext>
              </a:extLst>
            </p:cNvPr>
            <p:cNvSpPr/>
            <p:nvPr userDrawn="1"/>
          </p:nvSpPr>
          <p:spPr>
            <a:xfrm>
              <a:off x="11652251" y="0"/>
              <a:ext cx="539749" cy="9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2" name="Date Placeholder 1" hidden="1">
            <a:extLst>
              <a:ext uri="{FF2B5EF4-FFF2-40B4-BE49-F238E27FC236}">
                <a16:creationId xmlns:a16="http://schemas.microsoft.com/office/drawing/2014/main" id="{0643F1B6-0743-4D14-8B95-B030120DE5D1}"/>
              </a:ext>
            </a:extLst>
          </p:cNvPr>
          <p:cNvSpPr>
            <a:spLocks noGrp="1"/>
          </p:cNvSpPr>
          <p:nvPr>
            <p:ph type="dt" sz="half" idx="2"/>
          </p:nvPr>
        </p:nvSpPr>
        <p:spPr>
          <a:xfrm>
            <a:off x="9144900" y="5143500"/>
            <a:ext cx="0" cy="0"/>
          </a:xfrm>
          <a:prstGeom prst="rect">
            <a:avLst/>
          </a:prstGeom>
        </p:spPr>
        <p:txBody>
          <a:bodyPr vert="horz" lIns="0" tIns="0" rIns="0" bIns="0" rtlCol="0" anchor="t" anchorCtr="0"/>
          <a:lstStyle>
            <a:lvl1pPr algn="l">
              <a:defRPr sz="100">
                <a:noFill/>
              </a:defRPr>
            </a:lvl1pPr>
          </a:lstStyle>
          <a:p>
            <a:fld id="{221B9DF5-CDEF-4CCF-9D82-8104D7EEA7ED}" type="datetime4">
              <a:rPr lang="en-GB" smtClean="0"/>
              <a:t>30 May 2024</a:t>
            </a:fld>
            <a:endParaRPr lang="en-GB"/>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405000" y="680400"/>
            <a:ext cx="8334900" cy="804600"/>
          </a:xfrm>
          <a:prstGeom prst="rect">
            <a:avLst/>
          </a:prstGeom>
        </p:spPr>
        <p:txBody>
          <a:bodyPr vert="horz" lIns="0" tIns="0" rIns="0" bIns="0" rtlCol="0" anchor="t" anchorCtr="0">
            <a:noAutofit/>
          </a:bodyPr>
          <a:lstStyle/>
          <a:p>
            <a:r>
              <a:rPr lang="en-GB"/>
              <a:t>Click to add title</a:t>
            </a:r>
          </a:p>
        </p:txBody>
      </p:sp>
      <p:sp>
        <p:nvSpPr>
          <p:cNvPr id="3" name="Text Placeholder 2"/>
          <p:cNvSpPr>
            <a:spLocks noGrp="1"/>
          </p:cNvSpPr>
          <p:nvPr>
            <p:ph type="body" idx="1"/>
          </p:nvPr>
        </p:nvSpPr>
        <p:spPr>
          <a:xfrm>
            <a:off x="404999" y="1485000"/>
            <a:ext cx="8334900" cy="3253500"/>
          </a:xfrm>
          <a:prstGeom prst="rect">
            <a:avLst/>
          </a:prstGeom>
        </p:spPr>
        <p:txBody>
          <a:bodyPr vert="horz" lIns="0" tIns="0" rIns="0" bIns="0" rtlCol="0">
            <a:noAutofit/>
          </a:bodyPr>
          <a:lstStyle/>
          <a:p>
            <a:pPr lvl="0"/>
            <a:r>
              <a:rPr lang="en-GB" noProof="0"/>
              <a:t>Level 1 (Enter+TAB for next text level, SHIFT+TAB to go back in levels)</a:t>
            </a:r>
          </a:p>
          <a:p>
            <a:pPr lvl="1"/>
            <a:r>
              <a:rPr lang="en-GB" noProof="0"/>
              <a:t>Level 2</a:t>
            </a:r>
          </a:p>
          <a:p>
            <a:pPr lvl="2"/>
            <a:r>
              <a:rPr lang="en-GB" noProof="0"/>
              <a:t>Level 3</a:t>
            </a:r>
          </a:p>
          <a:p>
            <a:pPr lvl="3"/>
            <a:r>
              <a:rPr lang="en-GB" noProof="0"/>
              <a:t>Level 4, Header</a:t>
            </a:r>
          </a:p>
          <a:p>
            <a:pPr lvl="4"/>
            <a:r>
              <a:rPr lang="en-GB" noProof="0"/>
              <a:t>Level 5, Body</a:t>
            </a:r>
          </a:p>
          <a:p>
            <a:pPr lvl="5"/>
            <a:r>
              <a:rPr lang="en-GB" noProof="0"/>
              <a:t>Level 6</a:t>
            </a:r>
          </a:p>
          <a:p>
            <a:pPr lvl="6"/>
            <a:r>
              <a:rPr lang="en-GB" noProof="0"/>
              <a:t>Level 7</a:t>
            </a:r>
          </a:p>
          <a:p>
            <a:pPr lvl="7"/>
            <a:r>
              <a:rPr lang="en-GB" noProof="0"/>
              <a:t>Level 8</a:t>
            </a:r>
          </a:p>
          <a:p>
            <a:pPr lvl="8"/>
            <a:r>
              <a:rPr lang="en-GB" noProof="0"/>
              <a:t>Level 9, </a:t>
            </a:r>
            <a:r>
              <a:rPr lang="en-GB"/>
              <a:t>Highlight</a:t>
            </a:r>
            <a:endParaRPr lang="en-GB" noProof="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2770199" y="361364"/>
            <a:ext cx="3851709" cy="116100"/>
          </a:xfrm>
          <a:prstGeom prst="rect">
            <a:avLst/>
          </a:prstGeom>
        </p:spPr>
        <p:txBody>
          <a:bodyPr vert="horz" lIns="0" tIns="0" rIns="0" bIns="0" rtlCol="0" anchor="t" anchorCtr="0"/>
          <a:lstStyle>
            <a:lvl1pPr algn="l">
              <a:defRPr sz="675">
                <a:solidFill>
                  <a:schemeClr val="accent1"/>
                </a:solidFill>
              </a:defRPr>
            </a:lvl1pPr>
          </a:lstStyle>
          <a:p>
            <a:endParaRPr lang="en-GB"/>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2521800" y="361364"/>
            <a:ext cx="202500" cy="116100"/>
          </a:xfrm>
          <a:prstGeom prst="rect">
            <a:avLst/>
          </a:prstGeom>
        </p:spPr>
        <p:txBody>
          <a:bodyPr vert="horz" lIns="0" tIns="0" rIns="0" bIns="0" rtlCol="0" anchor="t" anchorCtr="0"/>
          <a:lstStyle>
            <a:lvl1pPr algn="l">
              <a:defRPr sz="675">
                <a:solidFill>
                  <a:schemeClr val="accent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845081185"/>
      </p:ext>
    </p:extLst>
  </p:cSld>
  <p:clrMap bg1="lt1" tx1="dk1" bg2="lt2" tx2="dk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 id="2147484688" r:id="rId12"/>
    <p:sldLayoutId id="2147484689" r:id="rId13"/>
    <p:sldLayoutId id="2147484690" r:id="rId14"/>
    <p:sldLayoutId id="2147484691" r:id="rId15"/>
    <p:sldLayoutId id="2147484692" r:id="rId16"/>
    <p:sldLayoutId id="2147484693" r:id="rId17"/>
    <p:sldLayoutId id="2147484694" r:id="rId18"/>
    <p:sldLayoutId id="2147484695" r:id="rId19"/>
    <p:sldLayoutId id="2147484696" r:id="rId20"/>
    <p:sldLayoutId id="2147484697" r:id="rId21"/>
    <p:sldLayoutId id="2147484698" r:id="rId22"/>
    <p:sldLayoutId id="2147484699" r:id="rId23"/>
    <p:sldLayoutId id="2147484700" r:id="rId24"/>
    <p:sldLayoutId id="2147484701" r:id="rId25"/>
    <p:sldLayoutId id="2147484702" r:id="rId26"/>
    <p:sldLayoutId id="2147484703" r:id="rId27"/>
    <p:sldLayoutId id="2147484704" r:id="rId28"/>
    <p:sldLayoutId id="2147484705" r:id="rId29"/>
    <p:sldLayoutId id="2147484706" r:id="rId30"/>
    <p:sldLayoutId id="2147484707" r:id="rId31"/>
    <p:sldLayoutId id="2147484708" r:id="rId32"/>
    <p:sldLayoutId id="2147484709" r:id="rId33"/>
    <p:sldLayoutId id="2147484710" r:id="rId34"/>
    <p:sldLayoutId id="2147484711" r:id="rId35"/>
    <p:sldLayoutId id="2147484712" r:id="rId36"/>
    <p:sldLayoutId id="2147484713" r:id="rId37"/>
    <p:sldLayoutId id="2147484714" r:id="rId38"/>
    <p:sldLayoutId id="2147484715" r:id="rId39"/>
    <p:sldLayoutId id="2147484716" r:id="rId40"/>
    <p:sldLayoutId id="2147484717" r:id="rId41"/>
    <p:sldLayoutId id="2147484718" r:id="rId42"/>
    <p:sldLayoutId id="2147484719" r:id="rId43"/>
    <p:sldLayoutId id="2147484720" r:id="rId44"/>
    <p:sldLayoutId id="2147484721" r:id="rId45"/>
    <p:sldLayoutId id="2147484722" r:id="rId46"/>
    <p:sldLayoutId id="2147484723" r:id="rId47"/>
    <p:sldLayoutId id="2147484724" r:id="rId48"/>
    <p:sldLayoutId id="2147484725" r:id="rId49"/>
    <p:sldLayoutId id="2147484726" r:id="rId50"/>
    <p:sldLayoutId id="2147484727" r:id="rId51"/>
    <p:sldLayoutId id="2147484728" r:id="rId52"/>
    <p:sldLayoutId id="2147484729" r:id="rId53"/>
    <p:sldLayoutId id="2147484730" r:id="rId54"/>
    <p:sldLayoutId id="2147484731" r:id="rId55"/>
    <p:sldLayoutId id="2147484732" r:id="rId56"/>
    <p:sldLayoutId id="2147484733" r:id="rId57"/>
    <p:sldLayoutId id="2147484734" r:id="rId58"/>
    <p:sldLayoutId id="2147484735" r:id="rId59"/>
    <p:sldLayoutId id="2147484736" r:id="rId60"/>
    <p:sldLayoutId id="2147484737" r:id="rId61"/>
    <p:sldLayoutId id="2147484738" r:id="rId62"/>
    <p:sldLayoutId id="2147484739" r:id="rId63"/>
    <p:sldLayoutId id="2147484740" r:id="rId64"/>
    <p:sldLayoutId id="2147484741" r:id="rId65"/>
    <p:sldLayoutId id="2147484742" r:id="rId66"/>
    <p:sldLayoutId id="2147484743" r:id="rId67"/>
    <p:sldLayoutId id="2147484744" r:id="rId68"/>
    <p:sldLayoutId id="2147484745" r:id="rId69"/>
    <p:sldLayoutId id="2147484746" r:id="rId70"/>
  </p:sldLayoutIdLst>
  <p:hf hdr="0" ftr="0"/>
  <p:txStyles>
    <p:titleStyle>
      <a:lvl1pPr algn="l" defTabSz="685800" rtl="0" eaLnBrk="1" latinLnBrk="0" hangingPunct="1">
        <a:lnSpc>
          <a:spcPct val="90000"/>
        </a:lnSpc>
        <a:spcBef>
          <a:spcPct val="0"/>
        </a:spcBef>
        <a:buNone/>
        <a:defRPr sz="2100" kern="1200">
          <a:solidFill>
            <a:schemeClr val="tx1"/>
          </a:solidFill>
          <a:latin typeface="+mj-lt"/>
          <a:ea typeface="+mj-ea"/>
          <a:cs typeface="+mj-cs"/>
        </a:defRPr>
      </a:lvl1pPr>
    </p:titleStyle>
    <p:bodyStyle>
      <a:lvl1pPr marL="135000" indent="-135000" algn="l" defTabSz="685800" rtl="0" eaLnBrk="1" latinLnBrk="0" hangingPunct="1">
        <a:lnSpc>
          <a:spcPct val="120000"/>
        </a:lnSpc>
        <a:spcBef>
          <a:spcPts val="375"/>
        </a:spcBef>
        <a:spcAft>
          <a:spcPts val="375"/>
        </a:spcAft>
        <a:buFont typeface="Arial" panose="020B0604020202020204" pitchFamily="34" charset="0"/>
        <a:buChar char="•"/>
        <a:defRPr sz="1050" kern="1200">
          <a:solidFill>
            <a:schemeClr val="tx1"/>
          </a:solidFill>
          <a:latin typeface="+mn-lt"/>
          <a:ea typeface="+mn-ea"/>
          <a:cs typeface="+mn-cs"/>
        </a:defRPr>
      </a:lvl1pPr>
      <a:lvl2pPr marL="270000" indent="-135000" algn="l" defTabSz="685800" rtl="0" eaLnBrk="1" latinLnBrk="0" hangingPunct="1">
        <a:lnSpc>
          <a:spcPct val="120000"/>
        </a:lnSpc>
        <a:spcBef>
          <a:spcPts val="375"/>
        </a:spcBef>
        <a:spcAft>
          <a:spcPts val="375"/>
        </a:spcAft>
        <a:buFont typeface="Arial" panose="020B0604020202020204" pitchFamily="34" charset="0"/>
        <a:buChar char="•"/>
        <a:defRPr sz="1050" kern="1200">
          <a:solidFill>
            <a:schemeClr val="tx1"/>
          </a:solidFill>
          <a:latin typeface="+mn-lt"/>
          <a:ea typeface="+mn-ea"/>
          <a:cs typeface="+mn-cs"/>
        </a:defRPr>
      </a:lvl2pPr>
      <a:lvl3pPr marL="405000" indent="-135000" algn="l" defTabSz="685800" rtl="0" eaLnBrk="1" latinLnBrk="0" hangingPunct="1">
        <a:lnSpc>
          <a:spcPct val="120000"/>
        </a:lnSpc>
        <a:spcBef>
          <a:spcPts val="375"/>
        </a:spcBef>
        <a:spcAft>
          <a:spcPts val="375"/>
        </a:spcAft>
        <a:buFont typeface="Arial" panose="020B0604020202020204" pitchFamily="34" charset="0"/>
        <a:buChar char="•"/>
        <a:defRPr sz="1050" kern="1200">
          <a:solidFill>
            <a:schemeClr val="tx1"/>
          </a:solidFill>
          <a:latin typeface="+mn-lt"/>
          <a:ea typeface="+mn-ea"/>
          <a:cs typeface="+mn-cs"/>
        </a:defRPr>
      </a:lvl3pPr>
      <a:lvl4pPr marL="0" indent="0" algn="l" defTabSz="685800" rtl="0" eaLnBrk="1" latinLnBrk="0" hangingPunct="1">
        <a:lnSpc>
          <a:spcPct val="90000"/>
        </a:lnSpc>
        <a:spcBef>
          <a:spcPts val="375"/>
        </a:spcBef>
        <a:spcAft>
          <a:spcPts val="0"/>
        </a:spcAft>
        <a:buFont typeface="Arial" panose="020B0604020202020204" pitchFamily="34" charset="0"/>
        <a:buChar char="​"/>
        <a:defRPr sz="1050" b="1" kern="1200" cap="none" baseline="0">
          <a:solidFill>
            <a:schemeClr val="tx1"/>
          </a:solidFill>
          <a:latin typeface="+mj-lt"/>
          <a:ea typeface="+mn-ea"/>
          <a:cs typeface="+mn-cs"/>
        </a:defRPr>
      </a:lvl4pPr>
      <a:lvl5pPr marL="0" indent="0" algn="l" defTabSz="685800" rtl="0" eaLnBrk="1" latinLnBrk="0" hangingPunct="1">
        <a:lnSpc>
          <a:spcPct val="120000"/>
        </a:lnSpc>
        <a:spcBef>
          <a:spcPts val="375"/>
        </a:spcBef>
        <a:spcAft>
          <a:spcPts val="375"/>
        </a:spcAft>
        <a:buFont typeface="Arial" panose="020B0604020202020204" pitchFamily="34" charset="0"/>
        <a:buChar char="​"/>
        <a:tabLst/>
        <a:defRPr sz="1050" kern="1200">
          <a:solidFill>
            <a:schemeClr val="tx1"/>
          </a:solidFill>
          <a:latin typeface="+mn-lt"/>
          <a:ea typeface="+mn-ea"/>
          <a:cs typeface="+mn-cs"/>
        </a:defRPr>
      </a:lvl5pPr>
      <a:lvl6pPr marL="0" indent="0" algn="l" defTabSz="685800" rtl="0" eaLnBrk="1" latinLnBrk="0" hangingPunct="1">
        <a:lnSpc>
          <a:spcPct val="90000"/>
        </a:lnSpc>
        <a:spcBef>
          <a:spcPts val="375"/>
        </a:spcBef>
        <a:spcAft>
          <a:spcPts val="0"/>
        </a:spcAft>
        <a:buFont typeface="Arial" panose="020B0604020202020204" pitchFamily="34" charset="0"/>
        <a:buChar char="​"/>
        <a:defRPr sz="750" kern="1200">
          <a:solidFill>
            <a:schemeClr val="tx1"/>
          </a:solidFill>
          <a:latin typeface="+mj-lt"/>
          <a:ea typeface="+mn-ea"/>
          <a:cs typeface="+mn-cs"/>
        </a:defRPr>
      </a:lvl6pPr>
      <a:lvl7pPr marL="0" indent="0" algn="l" defTabSz="685800" rtl="0" eaLnBrk="1" latinLnBrk="0" hangingPunct="1">
        <a:lnSpc>
          <a:spcPct val="120000"/>
        </a:lnSpc>
        <a:spcBef>
          <a:spcPts val="375"/>
        </a:spcBef>
        <a:spcAft>
          <a:spcPts val="375"/>
        </a:spcAft>
        <a:buFont typeface="Arial" panose="020B0604020202020204" pitchFamily="34" charset="0"/>
        <a:buChar char="​"/>
        <a:defRPr sz="750" b="0" kern="1200" baseline="0">
          <a:solidFill>
            <a:schemeClr val="tx1"/>
          </a:solidFill>
          <a:latin typeface="+mn-lt"/>
          <a:ea typeface="+mn-ea"/>
          <a:cs typeface="+mn-cs"/>
        </a:defRPr>
      </a:lvl7pPr>
      <a:lvl8pPr marL="135000" indent="-135000" algn="l" defTabSz="685800" rtl="0" eaLnBrk="1" latinLnBrk="0" hangingPunct="1">
        <a:lnSpc>
          <a:spcPct val="120000"/>
        </a:lnSpc>
        <a:spcBef>
          <a:spcPts val="375"/>
        </a:spcBef>
        <a:spcAft>
          <a:spcPts val="375"/>
        </a:spcAft>
        <a:buFont typeface="Arial" panose="020B0604020202020204" pitchFamily="34" charset="0"/>
        <a:buChar char="•"/>
        <a:defRPr sz="750" kern="1200">
          <a:solidFill>
            <a:schemeClr val="tx1"/>
          </a:solidFill>
          <a:latin typeface="+mn-lt"/>
          <a:ea typeface="+mn-ea"/>
          <a:cs typeface="+mn-cs"/>
        </a:defRPr>
      </a:lvl8pPr>
      <a:lvl9pPr marL="0" indent="0" algn="l" defTabSz="685800" rtl="0" eaLnBrk="1" latinLnBrk="0" hangingPunct="1">
        <a:lnSpc>
          <a:spcPct val="90000"/>
        </a:lnSpc>
        <a:spcBef>
          <a:spcPts val="38"/>
        </a:spcBef>
        <a:spcAft>
          <a:spcPts val="38"/>
        </a:spcAft>
        <a:buFont typeface="Arial" panose="020B0604020202020204" pitchFamily="34" charset="0"/>
        <a:buChar char="​"/>
        <a:defRPr sz="1500" kern="1200" baseline="0">
          <a:solidFill>
            <a:schemeClr val="tx1"/>
          </a:solidFill>
          <a:latin typeface="+mj-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F26B43"/>
          </p15:clr>
        </p15:guide>
        <p15:guide id="2" pos="819">
          <p15:clr>
            <a:srgbClr val="A4A3A4"/>
          </p15:clr>
        </p15:guide>
        <p15:guide id="4" orient="horz" pos="570">
          <p15:clr>
            <a:srgbClr val="F26B43"/>
          </p15:clr>
        </p15:guide>
        <p15:guide id="5" pos="933">
          <p15:clr>
            <a:srgbClr val="A4A3A4"/>
          </p15:clr>
        </p15:guide>
        <p15:guide id="6" pos="1411">
          <p15:clr>
            <a:srgbClr val="A4A3A4"/>
          </p15:clr>
        </p15:guide>
        <p15:guide id="7" pos="1525">
          <p15:clr>
            <a:srgbClr val="A4A3A4"/>
          </p15:clr>
        </p15:guide>
        <p15:guide id="8" pos="2004">
          <p15:clr>
            <a:srgbClr val="A4A3A4"/>
          </p15:clr>
        </p15:guide>
        <p15:guide id="9" pos="2118">
          <p15:clr>
            <a:srgbClr val="A4A3A4"/>
          </p15:clr>
        </p15:guide>
        <p15:guide id="10" pos="2593">
          <p15:clr>
            <a:srgbClr val="A4A3A4"/>
          </p15:clr>
        </p15:guide>
        <p15:guide id="11" pos="2711">
          <p15:clr>
            <a:srgbClr val="A4A3A4"/>
          </p15:clr>
        </p15:guide>
        <p15:guide id="12" pos="3190">
          <p15:clr>
            <a:srgbClr val="A4A3A4"/>
          </p15:clr>
        </p15:guide>
        <p15:guide id="13" pos="3304">
          <p15:clr>
            <a:srgbClr val="A4A3A4"/>
          </p15:clr>
        </p15:guide>
        <p15:guide id="14" pos="3783">
          <p15:clr>
            <a:srgbClr val="A4A3A4"/>
          </p15:clr>
        </p15:guide>
        <p15:guide id="15" pos="3897">
          <p15:clr>
            <a:srgbClr val="A4A3A4"/>
          </p15:clr>
        </p15:guide>
        <p15:guide id="16" pos="4376">
          <p15:clr>
            <a:srgbClr val="A4A3A4"/>
          </p15:clr>
        </p15:guide>
        <p15:guide id="17" pos="4490">
          <p15:clr>
            <a:srgbClr val="A4A3A4"/>
          </p15:clr>
        </p15:guide>
        <p15:guide id="18" pos="4969">
          <p15:clr>
            <a:srgbClr val="A4A3A4"/>
          </p15:clr>
        </p15:guide>
        <p15:guide id="19" pos="5083">
          <p15:clr>
            <a:srgbClr val="A4A3A4"/>
          </p15:clr>
        </p15:guide>
        <p15:guide id="20" pos="5562">
          <p15:clr>
            <a:srgbClr val="A4A3A4"/>
          </p15:clr>
        </p15:guide>
        <p15:guide id="21" pos="5676">
          <p15:clr>
            <a:srgbClr val="A4A3A4"/>
          </p15:clr>
        </p15:guide>
        <p15:guide id="22" pos="6155">
          <p15:clr>
            <a:srgbClr val="A4A3A4"/>
          </p15:clr>
        </p15:guide>
        <p15:guide id="23" pos="6269">
          <p15:clr>
            <a:srgbClr val="A4A3A4"/>
          </p15:clr>
        </p15:guide>
        <p15:guide id="24" pos="6748">
          <p15:clr>
            <a:srgbClr val="A4A3A4"/>
          </p15:clr>
        </p15:guide>
        <p15:guide id="25" pos="6862">
          <p15:clr>
            <a:srgbClr val="A4A3A4"/>
          </p15:clr>
        </p15:guide>
        <p15:guide id="26" pos="7340">
          <p15:clr>
            <a:srgbClr val="F26B43"/>
          </p15:clr>
        </p15:guide>
        <p15:guide id="27" orient="horz" pos="1247">
          <p15:clr>
            <a:srgbClr val="F26B43"/>
          </p15:clr>
        </p15:guide>
        <p15:guide id="28" orient="horz" pos="39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000" y="345142"/>
            <a:ext cx="5400000" cy="986118"/>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792000" y="1819800"/>
            <a:ext cx="5400000" cy="2552175"/>
          </a:xfrm>
          <a:prstGeom prst="rect">
            <a:avLst/>
          </a:prstGeom>
        </p:spPr>
        <p:txBody>
          <a:bodyPr vert="horz" lIns="0" tIns="0" rIns="0" bIns="0" rtlCol="0" anchor="t">
            <a:no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792001" y="4767264"/>
            <a:ext cx="1332941" cy="273844"/>
          </a:xfrm>
          <a:prstGeom prst="rect">
            <a:avLst/>
          </a:prstGeom>
        </p:spPr>
        <p:txBody>
          <a:bodyPr vert="horz" lIns="0" tIns="0" rIns="0" bIns="0" rtlCol="0" anchor="t">
            <a:noAutofit/>
          </a:bodyPr>
          <a:lstStyle>
            <a:lvl1pPr algn="l">
              <a:defRPr sz="1200" b="0">
                <a:solidFill>
                  <a:schemeClr val="tx1"/>
                </a:solidFill>
              </a:defRPr>
            </a:lvl1pPr>
          </a:lstStyle>
          <a:p>
            <a:fld id="{8E3CA3B6-BB51-4FF1-8432-F9E1FCAD8586}" type="datetimeFigureOut">
              <a:rPr lang="en-GB" smtClean="0"/>
              <a:pPr/>
              <a:t>30/05/2024</a:t>
            </a:fld>
            <a:endParaRPr lang="en-GB"/>
          </a:p>
        </p:txBody>
      </p:sp>
      <p:sp>
        <p:nvSpPr>
          <p:cNvPr id="5" name="Footer Placeholder 4"/>
          <p:cNvSpPr>
            <a:spLocks noGrp="1"/>
          </p:cNvSpPr>
          <p:nvPr>
            <p:ph type="ftr" sz="quarter" idx="3"/>
          </p:nvPr>
        </p:nvSpPr>
        <p:spPr>
          <a:xfrm>
            <a:off x="2124941" y="4767264"/>
            <a:ext cx="3540754" cy="273844"/>
          </a:xfrm>
          <a:prstGeom prst="rect">
            <a:avLst/>
          </a:prstGeom>
        </p:spPr>
        <p:txBody>
          <a:bodyPr vert="horz" lIns="0" tIns="0" rIns="0" bIns="0" rtlCol="0" anchor="t">
            <a:noAutofit/>
          </a:bodyPr>
          <a:lstStyle>
            <a:lvl1pPr algn="l">
              <a:defRPr sz="1200" b="0">
                <a:solidFill>
                  <a:schemeClr val="tx1"/>
                </a:solidFill>
              </a:defRPr>
            </a:lvl1pPr>
          </a:lstStyle>
          <a:p>
            <a:endParaRPr lang="en-GB"/>
          </a:p>
        </p:txBody>
      </p:sp>
      <p:sp>
        <p:nvSpPr>
          <p:cNvPr id="6" name="Slide Number Placeholder 5"/>
          <p:cNvSpPr>
            <a:spLocks noGrp="1"/>
          </p:cNvSpPr>
          <p:nvPr>
            <p:ph type="sldNum" sz="quarter" idx="4"/>
          </p:nvPr>
        </p:nvSpPr>
        <p:spPr>
          <a:xfrm>
            <a:off x="5665695" y="4767263"/>
            <a:ext cx="529666" cy="273844"/>
          </a:xfrm>
          <a:prstGeom prst="rect">
            <a:avLst/>
          </a:prstGeom>
        </p:spPr>
        <p:txBody>
          <a:bodyPr vert="horz" lIns="0" tIns="0" rIns="0" bIns="0" rtlCol="0" anchor="t">
            <a:noAutofit/>
          </a:bodyPr>
          <a:lstStyle>
            <a:lvl1pPr algn="r">
              <a:defRPr sz="1200" b="0">
                <a:solidFill>
                  <a:schemeClr val="tx1"/>
                </a:solidFill>
              </a:defRPr>
            </a:lvl1pPr>
          </a:lstStyle>
          <a:p>
            <a:fld id="{3102E543-40C4-497B-96B4-7550493CFCA8}" type="slidenum">
              <a:rPr lang="en-GB" smtClean="0"/>
              <a:pPr/>
              <a:t>‹#›</a:t>
            </a:fld>
            <a:endParaRPr lang="en-GB"/>
          </a:p>
        </p:txBody>
      </p:sp>
      <p:cxnSp>
        <p:nvCxnSpPr>
          <p:cNvPr id="8" name="Straight Connector 7">
            <a:extLst>
              <a:ext uri="{FF2B5EF4-FFF2-40B4-BE49-F238E27FC236}">
                <a16:creationId xmlns:a16="http://schemas.microsoft.com/office/drawing/2014/main" id="{9E3AF945-3617-41A1-AF3D-05D59BEAB7A9}"/>
              </a:ext>
            </a:extLst>
          </p:cNvPr>
          <p:cNvCxnSpPr/>
          <p:nvPr/>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53809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741" r:id="rId15"/>
  </p:sldLayoutIdLst>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1984"/>
        </a:spcAft>
        <a:buFont typeface="Arial" panose="020B0604020202020204" pitchFamily="34" charset="0"/>
        <a:buNone/>
        <a:defRPr sz="1800" kern="1200">
          <a:solidFill>
            <a:schemeClr val="tx1"/>
          </a:solidFill>
          <a:latin typeface="+mn-lt"/>
          <a:ea typeface="+mn-ea"/>
          <a:cs typeface="+mn-cs"/>
        </a:defRPr>
      </a:lvl1pPr>
      <a:lvl2pPr marL="234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2pPr>
      <a:lvl3pPr marL="468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3pPr>
      <a:lvl4pPr marL="702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4pPr>
      <a:lvl5pPr marL="936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4767427"/>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11238E-858D-224E-B496-789A3DF76544}"/>
              </a:ext>
            </a:extLst>
          </p:cNvPr>
          <p:cNvSpPr>
            <a:spLocks noGrp="1"/>
          </p:cNvSpPr>
          <p:nvPr>
            <p:ph type="title"/>
          </p:nvPr>
        </p:nvSpPr>
        <p:spPr>
          <a:xfrm>
            <a:off x="372718" y="193390"/>
            <a:ext cx="8485532" cy="75331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29E194-955C-344B-8722-FF862B3BAA24}"/>
              </a:ext>
            </a:extLst>
          </p:cNvPr>
          <p:cNvSpPr>
            <a:spLocks noGrp="1"/>
          </p:cNvSpPr>
          <p:nvPr>
            <p:ph type="body" idx="1"/>
          </p:nvPr>
        </p:nvSpPr>
        <p:spPr>
          <a:xfrm>
            <a:off x="372718" y="1080881"/>
            <a:ext cx="8485532" cy="355184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1CBF6323-3C8A-4F83-BEE2-C3E9B9BF5906}"/>
              </a:ext>
            </a:extLst>
          </p:cNvPr>
          <p:cNvSpPr>
            <a:spLocks noGrp="1"/>
          </p:cNvSpPr>
          <p:nvPr>
            <p:ph type="sldNum" sz="quarter" idx="4"/>
          </p:nvPr>
        </p:nvSpPr>
        <p:spPr>
          <a:xfrm>
            <a:off x="7866915" y="4755219"/>
            <a:ext cx="380171" cy="273844"/>
          </a:xfrm>
          <a:prstGeom prst="rect">
            <a:avLst/>
          </a:prstGeom>
        </p:spPr>
        <p:txBody>
          <a:bodyPr/>
          <a:lstStyle>
            <a:lvl1pPr>
              <a:defRPr sz="900">
                <a:solidFill>
                  <a:srgbClr val="959C9D"/>
                </a:solidFill>
              </a:defRPr>
            </a:lvl1pPr>
          </a:lstStyle>
          <a:p>
            <a:fld id="{6CC5391D-9986-D24D-B7A9-6DA3BE03CE6C}" type="slidenum">
              <a:rPr lang="en-US" smtClean="0"/>
              <a:pPr/>
              <a:t>‹#›</a:t>
            </a:fld>
            <a:endParaRPr lang="en-US"/>
          </a:p>
        </p:txBody>
      </p:sp>
      <p:pic>
        <p:nvPicPr>
          <p:cNvPr id="9" name="Graphic 12">
            <a:extLst>
              <a:ext uri="{FF2B5EF4-FFF2-40B4-BE49-F238E27FC236}">
                <a16:creationId xmlns:a16="http://schemas.microsoft.com/office/drawing/2014/main" id="{BB56F53A-5503-4E8D-85E2-9C89AA215CC8}"/>
              </a:ext>
            </a:extLst>
          </p:cNvPr>
          <p:cNvPicPr>
            <a:picLocks noChangeAspect="1"/>
          </p:cNvPicPr>
          <p:nvPr userDrawn="1"/>
        </p:nvPicPr>
        <p:blipFill>
          <a:blip r:embed="rId22"/>
          <a:stretch>
            <a:fillRect/>
          </a:stretch>
        </p:blipFill>
        <p:spPr>
          <a:xfrm>
            <a:off x="8247085" y="4812760"/>
            <a:ext cx="611165" cy="182849"/>
          </a:xfrm>
          <a:prstGeom prst="rect">
            <a:avLst/>
          </a:prstGeom>
        </p:spPr>
      </p:pic>
    </p:spTree>
    <p:extLst>
      <p:ext uri="{BB962C8B-B14F-4D97-AF65-F5344CB8AC3E}">
        <p14:creationId xmlns:p14="http://schemas.microsoft.com/office/powerpoint/2010/main" val="417286788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Lst>
  <p:hf hdr="0" ftr="0" dt="0"/>
  <p:txStyles>
    <p:titleStyle>
      <a:lvl1pPr algn="l" defTabSz="685800" rtl="0" eaLnBrk="1" latinLnBrk="0" hangingPunct="1">
        <a:lnSpc>
          <a:spcPct val="100000"/>
        </a:lnSpc>
        <a:spcBef>
          <a:spcPct val="0"/>
        </a:spcBef>
        <a:buNone/>
        <a:defRPr sz="2400" kern="1200">
          <a:solidFill>
            <a:schemeClr val="accent2"/>
          </a:solidFill>
          <a:latin typeface="Archer Office" panose="02000000000000000000" pitchFamily="2" charset="0"/>
          <a:ea typeface="+mj-ea"/>
          <a:cs typeface="+mj-cs"/>
        </a:defRPr>
      </a:lvl1pPr>
    </p:titleStyle>
    <p:bodyStyle>
      <a:lvl1pPr marL="265510" indent="-265510" algn="l" defTabSz="685800" rtl="0" eaLnBrk="1" latinLnBrk="0" hangingPunct="1">
        <a:lnSpc>
          <a:spcPct val="90000"/>
        </a:lnSpc>
        <a:spcBef>
          <a:spcPts val="750"/>
        </a:spcBef>
        <a:buClr>
          <a:schemeClr val="accent2"/>
        </a:buClr>
        <a:buFont typeface="Wingdings" panose="05000000000000000000" pitchFamily="2" charset="2"/>
        <a:buChar char="n"/>
        <a:defRPr sz="1500" kern="1200">
          <a:solidFill>
            <a:schemeClr val="tx2"/>
          </a:solidFill>
          <a:latin typeface="+mn-lt"/>
          <a:ea typeface="+mn-ea"/>
          <a:cs typeface="+mn-cs"/>
        </a:defRPr>
      </a:lvl1pPr>
      <a:lvl2pPr marL="539354" indent="-205979" algn="l" defTabSz="685800" rtl="0" eaLnBrk="1" latinLnBrk="0" hangingPunct="1">
        <a:lnSpc>
          <a:spcPct val="90000"/>
        </a:lnSpc>
        <a:spcBef>
          <a:spcPts val="375"/>
        </a:spcBef>
        <a:buClr>
          <a:schemeClr val="accent2"/>
        </a:buClr>
        <a:buFont typeface="Calibri" panose="020F0502020204030204" pitchFamily="34" charset="0"/>
        <a:buChar char="̶"/>
        <a:defRPr sz="1350" kern="1200">
          <a:solidFill>
            <a:schemeClr val="tx2"/>
          </a:solidFill>
          <a:latin typeface="+mn-lt"/>
          <a:ea typeface="+mn-ea"/>
          <a:cs typeface="+mn-cs"/>
        </a:defRPr>
      </a:lvl2pPr>
      <a:lvl3pPr marL="740569" indent="-201216" algn="l" defTabSz="685800" rtl="0" eaLnBrk="1" latinLnBrk="0" hangingPunct="1">
        <a:lnSpc>
          <a:spcPct val="90000"/>
        </a:lnSpc>
        <a:spcBef>
          <a:spcPts val="375"/>
        </a:spcBef>
        <a:buClr>
          <a:schemeClr val="accent2"/>
        </a:buClr>
        <a:buFont typeface="Arial" panose="020B0604020202020204" pitchFamily="34" charset="0"/>
        <a:buChar char="•"/>
        <a:defRPr sz="12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6E62CB-B454-3809-C986-0F8247E8C5B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F56AC7-081B-FF05-7BFE-BE2608FB90C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B7641C-991C-358F-17AF-26D79E53070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F167BD-5087-4C63-9BB7-0F550400B0AD}" type="datetimeFigureOut">
              <a:rPr lang="en-GB" smtClean="0"/>
              <a:t>30/05/2024</a:t>
            </a:fld>
            <a:endParaRPr lang="en-GB"/>
          </a:p>
        </p:txBody>
      </p:sp>
      <p:sp>
        <p:nvSpPr>
          <p:cNvPr id="5" name="Footer Placeholder 4">
            <a:extLst>
              <a:ext uri="{FF2B5EF4-FFF2-40B4-BE49-F238E27FC236}">
                <a16:creationId xmlns:a16="http://schemas.microsoft.com/office/drawing/2014/main" id="{B1FFDA4B-3911-B133-2120-A065776458D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9524301-BC4C-F7F7-23BE-C193885FCB9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CEF214C-CBB3-4BD3-90FC-44C54AA05BCB}" type="slidenum">
              <a:rPr lang="en-GB" smtClean="0"/>
              <a:t>‹#›</a:t>
            </a:fld>
            <a:endParaRPr lang="en-GB"/>
          </a:p>
        </p:txBody>
      </p:sp>
    </p:spTree>
    <p:extLst>
      <p:ext uri="{BB962C8B-B14F-4D97-AF65-F5344CB8AC3E}">
        <p14:creationId xmlns:p14="http://schemas.microsoft.com/office/powerpoint/2010/main" val="384591724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9pPr>
          </a:lstStyle>
          <a:p>
            <a:endParaRPr/>
          </a:p>
        </p:txBody>
      </p:sp>
      <p:sp>
        <p:nvSpPr>
          <p:cNvPr id="77" name="Google Shape;77;p17"/>
          <p:cNvSpPr txBox="1">
            <a:spLocks noGrp="1"/>
          </p:cNvSpPr>
          <p:nvPr>
            <p:ph type="body" idx="1"/>
          </p:nvPr>
        </p:nvSpPr>
        <p:spPr>
          <a:xfrm>
            <a:off x="457200" y="1200150"/>
            <a:ext cx="8229600" cy="372573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8" name="Google Shape;78;p17"/>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50506204"/>
      </p:ext>
    </p:extLst>
  </p:cSld>
  <p:clrMap bg1="lt1" tx1="dk1" bg2="dk2" tx2="lt2" accent1="accent1" accent2="accent2" accent3="accent3" accent4="accent4" accent5="accent5" accent6="accent6" hlink="hlink" folHlink="folHlink"/>
  <p:sldLayoutIdLst>
    <p:sldLayoutId id="2147484600" r:id="rId1"/>
    <p:sldLayoutId id="2147484601" r:id="rId2"/>
    <p:sldLayoutId id="2147484602" r:id="rId3"/>
    <p:sldLayoutId id="2147484603" r:id="rId4"/>
    <p:sldLayoutId id="2147484604" r:id="rId5"/>
    <p:sldLayoutId id="2147484605" r:id="rId6"/>
    <p:sldLayoutId id="2147484606" r:id="rId7"/>
    <p:sldLayoutId id="2147484607" r:id="rId8"/>
    <p:sldLayoutId id="2147484608" r:id="rId9"/>
    <p:sldLayoutId id="2147484609" r:id="rId10"/>
    <p:sldLayoutId id="2147484610" r:id="rId11"/>
    <p:sldLayoutId id="214748461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67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31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60"/>
          </a:xfrm>
          <a:prstGeom prst="rect">
            <a:avLst/>
          </a:prstGeom>
          <a:noFill/>
          <a:ln>
            <a:noFill/>
          </a:ln>
        </p:spPr>
        <p:txBody>
          <a:bodyPr spcFirstLastPara="1" wrap="square" lIns="91425" tIns="91425" rIns="91425" bIns="91425" anchor="ctr" anchorCtr="0">
            <a:normAutofit/>
          </a:bodyPr>
          <a:lstStyle>
            <a:lvl1pPr lvl="0" algn="r">
              <a:buNone/>
              <a:defRPr sz="900">
                <a:solidFill>
                  <a:schemeClr val="dk2"/>
                </a:solidFill>
              </a:defRPr>
            </a:lvl1pPr>
            <a:lvl2pPr lvl="1" algn="r">
              <a:buNone/>
              <a:defRPr sz="900">
                <a:solidFill>
                  <a:schemeClr val="dk2"/>
                </a:solidFill>
              </a:defRPr>
            </a:lvl2pPr>
            <a:lvl3pPr lvl="2" algn="r">
              <a:buNone/>
              <a:defRPr sz="900">
                <a:solidFill>
                  <a:schemeClr val="dk2"/>
                </a:solidFill>
              </a:defRPr>
            </a:lvl3pPr>
            <a:lvl4pPr lvl="3" algn="r">
              <a:buNone/>
              <a:defRPr sz="900">
                <a:solidFill>
                  <a:schemeClr val="dk2"/>
                </a:solidFill>
              </a:defRPr>
            </a:lvl4pPr>
            <a:lvl5pPr lvl="4" algn="r">
              <a:buNone/>
              <a:defRPr sz="900">
                <a:solidFill>
                  <a:schemeClr val="dk2"/>
                </a:solidFill>
              </a:defRPr>
            </a:lvl5pPr>
            <a:lvl6pPr lvl="5" algn="r">
              <a:buNone/>
              <a:defRPr sz="900">
                <a:solidFill>
                  <a:schemeClr val="dk2"/>
                </a:solidFill>
              </a:defRPr>
            </a:lvl6pPr>
            <a:lvl7pPr lvl="6" algn="r">
              <a:buNone/>
              <a:defRPr sz="900">
                <a:solidFill>
                  <a:schemeClr val="dk2"/>
                </a:solidFill>
              </a:defRPr>
            </a:lvl7pPr>
            <a:lvl8pPr lvl="7" algn="r">
              <a:buNone/>
              <a:defRPr sz="900">
                <a:solidFill>
                  <a:schemeClr val="dk2"/>
                </a:solidFill>
              </a:defRPr>
            </a:lvl8pPr>
            <a:lvl9pPr lvl="8" algn="r">
              <a:buNone/>
              <a:defRPr sz="900">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65180102"/>
      </p:ext>
    </p:extLst>
  </p:cSld>
  <p:clrMap bg1="lt1" tx1="dk1" bg2="dk2" tx2="lt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 id="2147484624" r:id="rId12"/>
    <p:sldLayoutId id="2147484625" r:id="rId13"/>
    <p:sldLayoutId id="2147484626" r:id="rId14"/>
    <p:sldLayoutId id="214748462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p30"/>
          <p:cNvSpPr txBox="1">
            <a:spLocks noGrp="1"/>
          </p:cNvSpPr>
          <p:nvPr>
            <p:ph type="title"/>
          </p:nvPr>
        </p:nvSpPr>
        <p:spPr>
          <a:xfrm>
            <a:off x="214312" y="206375"/>
            <a:ext cx="8229600" cy="85752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400"/>
              <a:buFont typeface="Open Sans"/>
              <a:buNone/>
              <a:defRPr sz="3200" b="1" i="0" u="none" strike="noStrike" cap="none">
                <a:solidFill>
                  <a:schemeClr val="dk1"/>
                </a:solidFill>
                <a:latin typeface="Open Sans"/>
                <a:ea typeface="Open Sans"/>
                <a:cs typeface="Open Sans"/>
                <a:sym typeface="Open Sans"/>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30" name="Google Shape;130;p30"/>
          <p:cNvSpPr txBox="1">
            <a:spLocks noGrp="1"/>
          </p:cNvSpPr>
          <p:nvPr>
            <p:ph type="body" idx="1"/>
          </p:nvPr>
        </p:nvSpPr>
        <p:spPr>
          <a:xfrm>
            <a:off x="214312" y="1200150"/>
            <a:ext cx="4110000" cy="339417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Open Sans"/>
                <a:ea typeface="Open Sans"/>
                <a:cs typeface="Open Sans"/>
                <a:sym typeface="Open Sans"/>
              </a:defRPr>
            </a:lvl1pPr>
            <a:lvl2pPr marL="914400" marR="0" lvl="1"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Open Sans"/>
                <a:ea typeface="Open Sans"/>
                <a:cs typeface="Open Sans"/>
                <a:sym typeface="Open Sans"/>
              </a:defRPr>
            </a:lvl2pPr>
            <a:lvl3pPr marL="1371600" marR="0" lvl="2"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Open Sans"/>
                <a:ea typeface="Open Sans"/>
                <a:cs typeface="Open Sans"/>
                <a:sym typeface="Open Sans"/>
              </a:defRPr>
            </a:lvl4pPr>
            <a:lvl5pPr marL="2286000" marR="0" lvl="4"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1" name="Google Shape;131;p30"/>
          <p:cNvSpPr txBox="1">
            <a:spLocks noGrp="1"/>
          </p:cNvSpPr>
          <p:nvPr>
            <p:ph type="sldNum" idx="12"/>
          </p:nvPr>
        </p:nvSpPr>
        <p:spPr>
          <a:xfrm>
            <a:off x="8556784" y="4749851"/>
            <a:ext cx="548700" cy="393660"/>
          </a:xfrm>
          <a:prstGeom prst="rect">
            <a:avLst/>
          </a:prstGeom>
          <a:noFill/>
          <a:ln>
            <a:noFill/>
          </a:ln>
        </p:spPr>
        <p:txBody>
          <a:bodyPr spcFirstLastPara="1" wrap="square" lIns="91425" tIns="91425" rIns="91425" bIns="91425" anchor="t" anchorCtr="0">
            <a:noAutofit/>
          </a:bodyPr>
          <a:lstStyle>
            <a:lvl1pPr lvl="0" algn="r" rtl="0">
              <a:buNone/>
              <a:defRPr sz="1170">
                <a:solidFill>
                  <a:schemeClr val="dk1"/>
                </a:solidFill>
                <a:latin typeface="Open Sans"/>
                <a:ea typeface="Open Sans"/>
                <a:cs typeface="Open Sans"/>
                <a:sym typeface="Open Sans"/>
              </a:defRPr>
            </a:lvl1pPr>
            <a:lvl2pPr lvl="1" algn="r" rtl="0">
              <a:buNone/>
              <a:defRPr sz="1170">
                <a:solidFill>
                  <a:schemeClr val="dk1"/>
                </a:solidFill>
                <a:latin typeface="Open Sans"/>
                <a:ea typeface="Open Sans"/>
                <a:cs typeface="Open Sans"/>
                <a:sym typeface="Open Sans"/>
              </a:defRPr>
            </a:lvl2pPr>
            <a:lvl3pPr lvl="2" algn="r" rtl="0">
              <a:buNone/>
              <a:defRPr sz="1170">
                <a:solidFill>
                  <a:schemeClr val="dk1"/>
                </a:solidFill>
                <a:latin typeface="Open Sans"/>
                <a:ea typeface="Open Sans"/>
                <a:cs typeface="Open Sans"/>
                <a:sym typeface="Open Sans"/>
              </a:defRPr>
            </a:lvl3pPr>
            <a:lvl4pPr lvl="3" algn="r" rtl="0">
              <a:buNone/>
              <a:defRPr sz="1170">
                <a:solidFill>
                  <a:schemeClr val="dk1"/>
                </a:solidFill>
                <a:latin typeface="Open Sans"/>
                <a:ea typeface="Open Sans"/>
                <a:cs typeface="Open Sans"/>
                <a:sym typeface="Open Sans"/>
              </a:defRPr>
            </a:lvl4pPr>
            <a:lvl5pPr lvl="4" algn="r" rtl="0">
              <a:buNone/>
              <a:defRPr sz="1170">
                <a:solidFill>
                  <a:schemeClr val="dk1"/>
                </a:solidFill>
                <a:latin typeface="Open Sans"/>
                <a:ea typeface="Open Sans"/>
                <a:cs typeface="Open Sans"/>
                <a:sym typeface="Open Sans"/>
              </a:defRPr>
            </a:lvl5pPr>
            <a:lvl6pPr lvl="5" algn="r" rtl="0">
              <a:buNone/>
              <a:defRPr sz="1170">
                <a:solidFill>
                  <a:schemeClr val="dk1"/>
                </a:solidFill>
                <a:latin typeface="Open Sans"/>
                <a:ea typeface="Open Sans"/>
                <a:cs typeface="Open Sans"/>
                <a:sym typeface="Open Sans"/>
              </a:defRPr>
            </a:lvl6pPr>
            <a:lvl7pPr lvl="6" algn="r" rtl="0">
              <a:buNone/>
              <a:defRPr sz="1170">
                <a:solidFill>
                  <a:schemeClr val="dk1"/>
                </a:solidFill>
                <a:latin typeface="Open Sans"/>
                <a:ea typeface="Open Sans"/>
                <a:cs typeface="Open Sans"/>
                <a:sym typeface="Open Sans"/>
              </a:defRPr>
            </a:lvl7pPr>
            <a:lvl8pPr lvl="7" algn="r" rtl="0">
              <a:buNone/>
              <a:defRPr sz="1170">
                <a:solidFill>
                  <a:schemeClr val="dk1"/>
                </a:solidFill>
                <a:latin typeface="Open Sans"/>
                <a:ea typeface="Open Sans"/>
                <a:cs typeface="Open Sans"/>
                <a:sym typeface="Open Sans"/>
              </a:defRPr>
            </a:lvl8pPr>
            <a:lvl9pPr lvl="8" algn="r" rtl="0">
              <a:buNone/>
              <a:defRPr sz="1170">
                <a:solidFill>
                  <a:schemeClr val="dk1"/>
                </a:solidFill>
                <a:latin typeface="Open Sans"/>
                <a:ea typeface="Open Sans"/>
                <a:cs typeface="Open Sans"/>
                <a:sym typeface="Open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67689301"/>
      </p:ext>
    </p:extLst>
  </p:cSld>
  <p:clrMap bg1="lt1" tx1="dk1" bg2="dk2" tx2="lt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57162" y="215900"/>
            <a:ext cx="5424600" cy="2270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1pPr>
            <a:lvl2pPr marL="0" marR="0" lvl="1"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2pPr>
            <a:lvl3pPr marL="0" marR="0" lvl="2"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3pPr>
            <a:lvl4pPr marL="0" marR="0" lvl="3"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4pPr>
            <a:lvl5pPr marL="0" marR="0" lvl="4"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5pPr>
            <a:lvl6pPr marL="457200" marR="0" lvl="5"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6pPr>
            <a:lvl7pPr marL="914400" marR="0" lvl="6"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7pPr>
            <a:lvl8pPr marL="1371600" marR="0" lvl="7"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8pPr>
            <a:lvl9pPr marL="1828800" marR="0" lvl="8"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9pPr>
          </a:lstStyle>
          <a:p>
            <a:endParaRPr/>
          </a:p>
        </p:txBody>
      </p:sp>
      <p:sp>
        <p:nvSpPr>
          <p:cNvPr id="52" name="Google Shape;52;p13"/>
          <p:cNvSpPr txBox="1">
            <a:spLocks noGrp="1"/>
          </p:cNvSpPr>
          <p:nvPr>
            <p:ph type="body" idx="1"/>
          </p:nvPr>
        </p:nvSpPr>
        <p:spPr>
          <a:xfrm>
            <a:off x="5772150" y="3175000"/>
            <a:ext cx="2914500" cy="1419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99374902"/>
      </p:ext>
    </p:extLst>
  </p:cSld>
  <p:clrMap bg1="lt1" tx1="dk1" bg2="dk2" tx2="lt2" accent1="accent1" accent2="accent2" accent3="accent3" accent4="accent4" accent5="accent5" accent6="accent6" hlink="hlink" folHlink="folHlink"/>
  <p:sldLayoutIdLst>
    <p:sldLayoutId id="214748464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15.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20.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20.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20.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20.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20.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20.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20.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5.png"/><Relationship Id="rId1" Type="http://schemas.openxmlformats.org/officeDocument/2006/relationships/slideLayout" Target="../slideLayouts/slideLayout120.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6.jpeg"/><Relationship Id="rId1" Type="http://schemas.openxmlformats.org/officeDocument/2006/relationships/slideLayout" Target="../slideLayouts/slideLayout120.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7.png"/><Relationship Id="rId1" Type="http://schemas.openxmlformats.org/officeDocument/2006/relationships/slideLayout" Target="../slideLayouts/slideLayout120.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8.jpeg"/><Relationship Id="rId1" Type="http://schemas.openxmlformats.org/officeDocument/2006/relationships/slideLayout" Target="../slideLayouts/slideLayout1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9.jpeg"/><Relationship Id="rId1" Type="http://schemas.openxmlformats.org/officeDocument/2006/relationships/slideLayout" Target="../slideLayouts/slideLayout120.xml"/></Relationships>
</file>

<file path=ppt/slides/_rels/slide3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61.xml"/><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chart" Target="../charts/chart1.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3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chart" Target="../charts/char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4.xml"/><Relationship Id="rId5" Type="http://schemas.openxmlformats.org/officeDocument/2006/relationships/image" Target="../media/image86.sv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93.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image" Target="../media/image95.png"/><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94.svg"/></Relationships>
</file>

<file path=ppt/slides/_rels/slide36.xml.rels><?xml version="1.0" encoding="UTF-8" standalone="yes"?>
<Relationships xmlns="http://schemas.openxmlformats.org/package/2006/relationships"><Relationship Id="rId8" Type="http://schemas.openxmlformats.org/officeDocument/2006/relationships/chart" Target="../charts/chart3.xml"/><Relationship Id="rId13" Type="http://schemas.microsoft.com/office/2007/relationships/diagramDrawing" Target="../diagrams/drawing6.xml"/><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diagramColors" Target="../diagrams/colors6.xml"/><Relationship Id="rId2" Type="http://schemas.openxmlformats.org/officeDocument/2006/relationships/image" Target="../media/image41.png"/><Relationship Id="rId1" Type="http://schemas.openxmlformats.org/officeDocument/2006/relationships/slideLayout" Target="../slideLayouts/slideLayout61.xml"/><Relationship Id="rId6" Type="http://schemas.openxmlformats.org/officeDocument/2006/relationships/diagramColors" Target="../diagrams/colors5.xml"/><Relationship Id="rId11" Type="http://schemas.openxmlformats.org/officeDocument/2006/relationships/diagramQuickStyle" Target="../diagrams/quickStyle6.xml"/><Relationship Id="rId5" Type="http://schemas.openxmlformats.org/officeDocument/2006/relationships/diagramQuickStyle" Target="../diagrams/quickStyle5.xml"/><Relationship Id="rId10" Type="http://schemas.openxmlformats.org/officeDocument/2006/relationships/diagramLayout" Target="../diagrams/layout6.xml"/><Relationship Id="rId4" Type="http://schemas.openxmlformats.org/officeDocument/2006/relationships/diagramLayout" Target="../diagrams/layout5.xml"/><Relationship Id="rId9" Type="http://schemas.openxmlformats.org/officeDocument/2006/relationships/diagramData" Target="../diagrams/data6.xml"/><Relationship Id="rId14" Type="http://schemas.openxmlformats.org/officeDocument/2006/relationships/image" Target="../media/image96.jpeg"/></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40.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41.png"/><Relationship Id="rId7" Type="http://schemas.openxmlformats.org/officeDocument/2006/relationships/diagramQuickStyle" Target="../diagrams/quickStyle7.xml"/><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42.png"/><Relationship Id="rId9" Type="http://schemas.microsoft.com/office/2007/relationships/diagramDrawing" Target="../diagrams/drawing7.xml"/></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1.png"/><Relationship Id="rId1" Type="http://schemas.openxmlformats.org/officeDocument/2006/relationships/slideLayout" Target="../slideLayouts/slideLayout19.xml"/><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ginlalli.com/managing-stress-in-the-workplace/"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108.jpeg"/><Relationship Id="rId4" Type="http://schemas.openxmlformats.org/officeDocument/2006/relationships/image" Target="../media/image107.jpeg"/></Relationships>
</file>

<file path=ppt/slides/_rels/slide41.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image" Target="../media/image41.png"/><Relationship Id="rId7"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61.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42.png"/><Relationship Id="rId9" Type="http://schemas.openxmlformats.org/officeDocument/2006/relationships/chart" Target="../charts/chart10.xm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image" Target="../media/image115.svg"/><Relationship Id="rId3" Type="http://schemas.openxmlformats.org/officeDocument/2006/relationships/image" Target="../media/image41.png"/><Relationship Id="rId7" Type="http://schemas.openxmlformats.org/officeDocument/2006/relationships/diagramData" Target="../diagrams/data8.xml"/><Relationship Id="rId12"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113.png"/><Relationship Id="rId11" Type="http://schemas.microsoft.com/office/2007/relationships/diagramDrawing" Target="../diagrams/drawing8.xml"/><Relationship Id="rId5" Type="http://schemas.openxmlformats.org/officeDocument/2006/relationships/image" Target="../media/image112.png"/><Relationship Id="rId10" Type="http://schemas.openxmlformats.org/officeDocument/2006/relationships/diagramColors" Target="../diagrams/colors8.xml"/><Relationship Id="rId4" Type="http://schemas.openxmlformats.org/officeDocument/2006/relationships/image" Target="../media/image42.png"/><Relationship Id="rId9" Type="http://schemas.openxmlformats.org/officeDocument/2006/relationships/diagramQuickStyle" Target="../diagrams/quickStyle8.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15.xml"/><Relationship Id="rId6" Type="http://schemas.openxmlformats.org/officeDocument/2006/relationships/image" Target="../media/image123.jpeg"/><Relationship Id="rId5" Type="http://schemas.openxmlformats.org/officeDocument/2006/relationships/image" Target="../media/image122.svg"/><Relationship Id="rId4" Type="http://schemas.openxmlformats.org/officeDocument/2006/relationships/image" Target="../media/image121.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4.png"/><Relationship Id="rId1" Type="http://schemas.openxmlformats.org/officeDocument/2006/relationships/slideLayout" Target="../slideLayouts/slideLayout61.xml"/><Relationship Id="rId6" Type="http://schemas.openxmlformats.org/officeDocument/2006/relationships/image" Target="../media/image127.png"/><Relationship Id="rId5" Type="http://schemas.openxmlformats.org/officeDocument/2006/relationships/image" Target="../media/image126.svg"/><Relationship Id="rId4" Type="http://schemas.openxmlformats.org/officeDocument/2006/relationships/image" Target="../media/image125.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4.png"/><Relationship Id="rId1" Type="http://schemas.openxmlformats.org/officeDocument/2006/relationships/slideLayout" Target="../slideLayouts/slideLayout61.xml"/><Relationship Id="rId5" Type="http://schemas.openxmlformats.org/officeDocument/2006/relationships/image" Target="../media/image126.svg"/><Relationship Id="rId4" Type="http://schemas.openxmlformats.org/officeDocument/2006/relationships/image" Target="../media/image125.png"/></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31.svg"/><Relationship Id="rId5" Type="http://schemas.openxmlformats.org/officeDocument/2006/relationships/image" Target="../media/image130.png"/><Relationship Id="rId4" Type="http://schemas.openxmlformats.org/officeDocument/2006/relationships/image" Target="../media/image129.svg"/></Relationships>
</file>

<file path=ppt/slides/_rels/slide4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61.xml"/><Relationship Id="rId5" Type="http://schemas.openxmlformats.org/officeDocument/2006/relationships/image" Target="../media/image73.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1.xml"/><Relationship Id="rId5" Type="http://schemas.openxmlformats.org/officeDocument/2006/relationships/image" Target="../media/image133.svg"/><Relationship Id="rId4" Type="http://schemas.openxmlformats.org/officeDocument/2006/relationships/image" Target="../media/image1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10.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11.xml"/></Relationships>
</file>

<file path=ppt/slides/_rels/slide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4.xml"/><Relationship Id="rId1" Type="http://schemas.openxmlformats.org/officeDocument/2006/relationships/slideLayout" Target="../slideLayouts/slideLayout111.xml"/><Relationship Id="rId6" Type="http://schemas.openxmlformats.org/officeDocument/2006/relationships/hyperlink" Target="https://www.citizensadvice.org.uk/policy/publications/dont-settle-for-second-best-ensuring-energy-market-reforms-stack-up-for/" TargetMode="External"/><Relationship Id="rId5" Type="http://schemas.openxmlformats.org/officeDocument/2006/relationships/hyperlink" Target="https://www.citizensadvice.org.uk/policy/publications/the-debt-protection-gap/" TargetMode="External"/><Relationship Id="rId4" Type="http://schemas.openxmlformats.org/officeDocument/2006/relationships/hyperlink" Target="https://www.citizensadvice.org.uk/policy/publications/shock-proof-breaking-the-cycle-of-winter-energy-crise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earecitizensadvice.org.uk/a-foamidable-challenge-spray-foam-insulation-breaking-down-the-risks-6e8d73b0974c" TargetMode="External"/><Relationship Id="rId7" Type="http://schemas.openxmlformats.org/officeDocument/2006/relationships/hyperlink" Target="https://wearecitizensadvice.org.uk/its-time-to-bring-households-off-the-gas-grid-in-from-the-cold-7039d38bd966" TargetMode="External"/><Relationship Id="rId2" Type="http://schemas.openxmlformats.org/officeDocument/2006/relationships/notesSlide" Target="../notesSlides/notesSlide35.xml"/><Relationship Id="rId1" Type="http://schemas.openxmlformats.org/officeDocument/2006/relationships/slideLayout" Target="../slideLayouts/slideLayout111.xml"/><Relationship Id="rId6" Type="http://schemas.openxmlformats.org/officeDocument/2006/relationships/hyperlink" Target="https://wearecitizensadvice.org.uk/essential-services-essential-oversight-the-one-thing-that-has-to-change-to-ensure-the-grid-we-22a35e32de3f" TargetMode="External"/><Relationship Id="rId5" Type="http://schemas.openxmlformats.org/officeDocument/2006/relationships/hyperlink" Target="https://wearecitizensadvice.org.uk/essential-services-essential-oversight-building-a-better-regulatory-framework-to-protect-those-d971ece3454a" TargetMode="External"/><Relationship Id="rId4" Type="http://schemas.openxmlformats.org/officeDocument/2006/relationships/hyperlink" Target="https://wearecitizensadvice.org.uk/zero-guarantee-net-zero-homes-need-better-financial-protections-3f696d216587"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citizensadvice.org.uk/policy/publications/citizens-advice-response-to-ofgem-consultation-on-the-policy-direction-for/" TargetMode="External"/><Relationship Id="rId3" Type="http://schemas.openxmlformats.org/officeDocument/2006/relationships/hyperlink" Target="https://www.citizensadvice.org.uk/policy/publications/citizens-advice-response-to-the-ofgem-consultation-about-an-additional-debt-related-costs-allowance-in-the-default-tariff-cap/" TargetMode="External"/><Relationship Id="rId7" Type="http://schemas.openxmlformats.org/officeDocument/2006/relationships/hyperlink" Target="https://www.citizensadvice.org.uk/policy/publications/citizens-advice-response-to-ofgems-non-domestic-market-review-statutory/" TargetMode="External"/><Relationship Id="rId2" Type="http://schemas.openxmlformats.org/officeDocument/2006/relationships/notesSlide" Target="../notesSlides/notesSlide36.xml"/><Relationship Id="rId1" Type="http://schemas.openxmlformats.org/officeDocument/2006/relationships/slideLayout" Target="../slideLayouts/slideLayout111.xml"/><Relationship Id="rId6" Type="http://schemas.openxmlformats.org/officeDocument/2006/relationships/hyperlink" Target="https://www.citizensadvice.org.uk/policy/publications/citizens-advice-response-to-the-ofgem-call-for-input-on-data-sharing-in-a/" TargetMode="External"/><Relationship Id="rId11" Type="http://schemas.openxmlformats.org/officeDocument/2006/relationships/hyperlink" Target="https://www.citizensadvice.org.uk/policy/publications/citizens-advice-response-to-the-ofgem-consultation-on-the-market-facilitator/" TargetMode="External"/><Relationship Id="rId5" Type="http://schemas.openxmlformats.org/officeDocument/2006/relationships/hyperlink" Target="https://www.citizensadvice.org.uk/policy/publications/response-to-desnz-consultation-on-proposed-modifications-to-sizewell-c/" TargetMode="External"/><Relationship Id="rId10" Type="http://schemas.openxmlformats.org/officeDocument/2006/relationships/hyperlink" Target="https://www.citizensadvice.org.uk/policy/publications/citizens-advice-response-to-uk-regulators-network-strategy-2024-27-public/" TargetMode="External"/><Relationship Id="rId4" Type="http://schemas.openxmlformats.org/officeDocument/2006/relationships/hyperlink" Target="https://www.citizensadvice.org.uk/policy/publications/citizens-advice-response-to-the-consultation-on-strengthening-the-economic/" TargetMode="External"/><Relationship Id="rId9" Type="http://schemas.openxmlformats.org/officeDocument/2006/relationships/hyperlink" Target="https://www.citizensadvice.org.uk/policy/publications/citizens-advice-response-to-ofgems-call-for-input-on-standing-charges/"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citizensadvice.org.uk/policy/publications/citizens-advice-response-to-desnz-consultation-on-heat-network-zoning/" TargetMode="External"/><Relationship Id="rId3" Type="http://schemas.openxmlformats.org/officeDocument/2006/relationships/hyperlink" Target="https://www.citizensadvice.org.uk/policy/publications/citizens-advice-response-to-ccws-draft-strategy-and-forward-work-programme/" TargetMode="External"/><Relationship Id="rId7" Type="http://schemas.openxmlformats.org/officeDocument/2006/relationships/hyperlink" Target="https://www.citizensadvice.org.uk/policy/publications/citizens-advice-response-to-the-consumer-scotland-consultation-on-the-draft/" TargetMode="External"/><Relationship Id="rId2" Type="http://schemas.openxmlformats.org/officeDocument/2006/relationships/notesSlide" Target="../notesSlides/notesSlide37.xml"/><Relationship Id="rId1" Type="http://schemas.openxmlformats.org/officeDocument/2006/relationships/slideLayout" Target="../slideLayouts/slideLayout111.xml"/><Relationship Id="rId6" Type="http://schemas.openxmlformats.org/officeDocument/2006/relationships/hyperlink" Target="https://www.citizensadvice.org.uk/policy/publications/desnz-consultation-response-a-new-threshold-for-businesses-accessing-the/" TargetMode="External"/><Relationship Id="rId11" Type="http://schemas.openxmlformats.org/officeDocument/2006/relationships/hyperlink" Target="https://www.citizensadvice.org.uk/policy/publications/citizens-advice-response-to-ofgems-call-for-input-on-a-future-regulation/" TargetMode="External"/><Relationship Id="rId5" Type="http://schemas.openxmlformats.org/officeDocument/2006/relationships/hyperlink" Target="https://www.citizensadvice.org.uk/policy/publications/citizens-advice-response-to-esnz-committees-inquiry-on-energy-bills-for/" TargetMode="External"/><Relationship Id="rId10" Type="http://schemas.openxmlformats.org/officeDocument/2006/relationships/hyperlink" Target="https://www.citizensadvice.org.uk/policy/publications/citizens-advice-response-to-the-ofgem-consultation-on-amendments-to-the-riio/" TargetMode="External"/><Relationship Id="rId4" Type="http://schemas.openxmlformats.org/officeDocument/2006/relationships/hyperlink" Target="https://www.citizensadvice.org.uk/policy/publications/citizens-advice-response-to-ofgems-forward-work-programme-2024-25/" TargetMode="External"/><Relationship Id="rId9" Type="http://schemas.openxmlformats.org/officeDocument/2006/relationships/hyperlink" Target="https://www.citizensadvice.org.uk/policy/publications/citizens-advice-response-to-riio-3-sector-specific-methodology-for-the-gas/"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citizensadvice.org.uk/policy/publications/letter-to-the-secretary-of-state-for-energy-security-and-net-zero-urgent/" TargetMode="External"/><Relationship Id="rId2" Type="http://schemas.openxmlformats.org/officeDocument/2006/relationships/notesSlide" Target="../notesSlides/notesSlide38.xml"/><Relationship Id="rId1" Type="http://schemas.openxmlformats.org/officeDocument/2006/relationships/slideLayout" Target="../slideLayouts/slideLayout111.xml"/><Relationship Id="rId6" Type="http://schemas.openxmlformats.org/officeDocument/2006/relationships/hyperlink" Target="https://www.citizensadvice.org.uk/policy/publications/use-of-ai-within-the-energy-sector-call-for-input-response/" TargetMode="External"/><Relationship Id="rId5" Type="http://schemas.openxmlformats.org/officeDocument/2006/relationships/hyperlink" Target="https://www.citizensadvice.org.uk/policy/publications/citizens-advice-response-to-consultations-on-code-reform-implementation-and/" TargetMode="External"/><Relationship Id="rId4" Type="http://schemas.openxmlformats.org/officeDocument/2006/relationships/hyperlink" Target="https://www.citizensadvice.org.uk/policy/publications/citizens-advice-response-to-desnz-call-for-evidence-on-the-future-of-default/"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9.xml"/><Relationship Id="rId1" Type="http://schemas.openxmlformats.org/officeDocument/2006/relationships/slideLayout" Target="../slideLayouts/slideLayout112.xml"/><Relationship Id="rId5" Type="http://schemas.openxmlformats.org/officeDocument/2006/relationships/hyperlink" Target="https://www.citizensadvice.org.uk/policy/publications/the-debt-protection-gap/" TargetMode="External"/><Relationship Id="rId4" Type="http://schemas.openxmlformats.org/officeDocument/2006/relationships/hyperlink" Target="https://www.citizensadvice.org.uk/policy/publications/get-smarter-ensuring-people-benefit-from-smart-meter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hyperlink" Target="https://wearecitizensadvice.org.uk/zero-guarantee-net-zero-homes-need-better-financial-protections-3f696d216587" TargetMode="External"/><Relationship Id="rId2" Type="http://schemas.openxmlformats.org/officeDocument/2006/relationships/notesSlide" Target="../notesSlides/notesSlide40.xml"/><Relationship Id="rId1" Type="http://schemas.openxmlformats.org/officeDocument/2006/relationships/slideLayout" Target="../slideLayouts/slideLayout112.xml"/><Relationship Id="rId6" Type="http://schemas.openxmlformats.org/officeDocument/2006/relationships/hyperlink" Target="https://wearecitizensadvice.org.uk/a-foamidable-challenge-spray-foam-insulation-breaking-down-the-risks-6e8d73b0974c" TargetMode="External"/><Relationship Id="rId5" Type="http://schemas.openxmlformats.org/officeDocument/2006/relationships/hyperlink" Target="https://www.citizensadvice.org.uk/policy/publications/letter-to-the-secretary-of-state-for-energy-security-and-net-zero-urgent/" TargetMode="External"/><Relationship Id="rId4" Type="http://schemas.openxmlformats.org/officeDocument/2006/relationships/hyperlink" Target="https://www.citizensadvice.org.uk/policy/publications/dont-settle-for-second-best-ensuring-energy-market-reforms-stack-up-for/"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1.xml"/><Relationship Id="rId1" Type="http://schemas.openxmlformats.org/officeDocument/2006/relationships/slideLayout" Target="../slideLayouts/slideLayout112.xml"/><Relationship Id="rId4" Type="http://schemas.openxmlformats.org/officeDocument/2006/relationships/hyperlink" Target="https://wearecitizensadvice.org.uk/essential-services-essential-oversight-the-one-thing-that-has-to-change-to-ensure-the-grid-we-22a35e32de3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9.xml"/></Relationships>
</file>

<file path=ppt/slides/_rels/slide62.xml.rels><?xml version="1.0" encoding="UTF-8" standalone="yes"?>
<Relationships xmlns="http://schemas.openxmlformats.org/package/2006/relationships"><Relationship Id="rId3" Type="http://schemas.openxmlformats.org/officeDocument/2006/relationships/hyperlink" Target="https://consumer.scot/publications/insights-from-latest-energy-affordability-tracker-causes-and-impact-of-energy-debt/" TargetMode="External"/><Relationship Id="rId2" Type="http://schemas.openxmlformats.org/officeDocument/2006/relationships/notesSlide" Target="../notesSlides/notesSlide44.xml"/><Relationship Id="rId1" Type="http://schemas.openxmlformats.org/officeDocument/2006/relationships/slideLayout" Target="../slideLayouts/slideLayout126.xml"/><Relationship Id="rId4" Type="http://schemas.openxmlformats.org/officeDocument/2006/relationships/hyperlink" Target="https://consumer.scot/publications/disabled-consumers-and-energy-costs-interim-findings/"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6.xml"/></Relationships>
</file>

<file path=ppt/slides/_rels/slide6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6.xml"/><Relationship Id="rId1" Type="http://schemas.openxmlformats.org/officeDocument/2006/relationships/slideLayout" Target="../slideLayouts/slideLayout150.xml"/></Relationships>
</file>

<file path=ppt/slides/_rels/slide6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7.xml"/><Relationship Id="rId1" Type="http://schemas.openxmlformats.org/officeDocument/2006/relationships/slideLayout" Target="../slideLayouts/slideLayout150.xml"/></Relationships>
</file>

<file path=ppt/slides/_rels/slide6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7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6.xml"/></Relationships>
</file>

<file path=ppt/slides/_rels/slide68.xml.rels><?xml version="1.0" encoding="UTF-8" standalone="yes"?>
<Relationships xmlns="http://schemas.openxmlformats.org/package/2006/relationships"><Relationship Id="rId3" Type="http://schemas.openxmlformats.org/officeDocument/2006/relationships/hyperlink" Target="mailto:michael.obrien@consumer.scot" TargetMode="External"/><Relationship Id="rId2" Type="http://schemas.openxmlformats.org/officeDocument/2006/relationships/notesSlide" Target="../notesSlides/notesSlide49.xml"/><Relationship Id="rId1" Type="http://schemas.openxmlformats.org/officeDocument/2006/relationships/slideLayout" Target="../slideLayouts/slideLayout125.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1.xml"/><Relationship Id="rId5" Type="http://schemas.openxmlformats.org/officeDocument/2006/relationships/image" Target="../media/image139.svg"/><Relationship Id="rId4" Type="http://schemas.openxmlformats.org/officeDocument/2006/relationships/image" Target="../media/image138.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09.xml"/><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83266-AE5C-423A-BF79-29876DF17D09}"/>
              </a:ext>
            </a:extLst>
          </p:cNvPr>
          <p:cNvSpPr txBox="1"/>
          <p:nvPr/>
        </p:nvSpPr>
        <p:spPr>
          <a:xfrm>
            <a:off x="215426" y="438280"/>
            <a:ext cx="5426802" cy="461665"/>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400" b="1">
                <a:solidFill>
                  <a:schemeClr val="bg1"/>
                </a:solidFill>
              </a:rPr>
              <a:t>29th May 2024</a:t>
            </a:r>
            <a:endParaRPr lang="en-GB" sz="2400" b="1">
              <a:solidFill>
                <a:schemeClr val="bg1"/>
              </a:solidFill>
              <a:ea typeface="Tahoma"/>
              <a:cs typeface="Tahoma"/>
            </a:endParaRPr>
          </a:p>
        </p:txBody>
      </p:sp>
      <p:pic>
        <p:nvPicPr>
          <p:cNvPr id="4" name="Picture 3" descr="A blue and white cover with a group of people sitting at a table&#10;&#10;Description automatically generated">
            <a:extLst>
              <a:ext uri="{FF2B5EF4-FFF2-40B4-BE49-F238E27FC236}">
                <a16:creationId xmlns:a16="http://schemas.microsoft.com/office/drawing/2014/main" id="{A97BEDB5-2BE4-BE1C-B35B-19762F4A2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461" y="0"/>
            <a:ext cx="5083539" cy="5135880"/>
          </a:xfrm>
          <a:prstGeom prst="rect">
            <a:avLst/>
          </a:prstGeom>
        </p:spPr>
      </p:pic>
    </p:spTree>
    <p:extLst>
      <p:ext uri="{BB962C8B-B14F-4D97-AF65-F5344CB8AC3E}">
        <p14:creationId xmlns:p14="http://schemas.microsoft.com/office/powerpoint/2010/main" val="1832106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7"/>
          <p:cNvSpPr txBox="1">
            <a:spLocks noGrp="1"/>
          </p:cNvSpPr>
          <p:nvPr>
            <p:ph type="title"/>
          </p:nvPr>
        </p:nvSpPr>
        <p:spPr>
          <a:xfrm>
            <a:off x="683568" y="238691"/>
            <a:ext cx="7406640" cy="857520"/>
          </a:xfrm>
          <a:prstGeom prst="rect">
            <a:avLst/>
          </a:prstGeom>
          <a:noFill/>
          <a:ln>
            <a:noFill/>
          </a:ln>
        </p:spPr>
        <p:txBody>
          <a:bodyPr spcFirstLastPara="1" wrap="square" lIns="82283" tIns="82283" rIns="82283" bIns="82283" anchor="t" anchorCtr="0">
            <a:normAutofit/>
          </a:bodyPr>
          <a:lstStyle/>
          <a:p>
            <a:r>
              <a:rPr lang="en-GB" sz="2160"/>
              <a:t>Contact volumes comparison 2021/22 to 2023/24 </a:t>
            </a:r>
            <a:endParaRPr sz="2160"/>
          </a:p>
        </p:txBody>
      </p:sp>
      <p:pic>
        <p:nvPicPr>
          <p:cNvPr id="234" name="Google Shape;234;p47" title="Yearly Contact Volume COmparison of Contacts Answered"/>
          <p:cNvPicPr preferRelativeResize="0"/>
          <p:nvPr/>
        </p:nvPicPr>
        <p:blipFill>
          <a:blip r:embed="rId3">
            <a:alphaModFix/>
          </a:blip>
          <a:stretch>
            <a:fillRect/>
          </a:stretch>
        </p:blipFill>
        <p:spPr>
          <a:xfrm>
            <a:off x="1493888" y="1002701"/>
            <a:ext cx="6101838" cy="377297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8"/>
          <p:cNvSpPr txBox="1">
            <a:spLocks noGrp="1"/>
          </p:cNvSpPr>
          <p:nvPr>
            <p:ph type="title"/>
          </p:nvPr>
        </p:nvSpPr>
        <p:spPr>
          <a:xfrm>
            <a:off x="839025" y="266182"/>
            <a:ext cx="7406640" cy="857520"/>
          </a:xfrm>
          <a:prstGeom prst="rect">
            <a:avLst/>
          </a:prstGeom>
        </p:spPr>
        <p:txBody>
          <a:bodyPr spcFirstLastPara="1" wrap="square" lIns="82283" tIns="82283" rIns="82283" bIns="82283" anchor="t" anchorCtr="0">
            <a:normAutofit/>
          </a:bodyPr>
          <a:lstStyle/>
          <a:p>
            <a:r>
              <a:rPr lang="en-GB"/>
              <a:t>Quarter 4 contacts answered by channel</a:t>
            </a:r>
            <a:endParaRPr/>
          </a:p>
          <a:p>
            <a:endParaRPr/>
          </a:p>
        </p:txBody>
      </p:sp>
      <p:pic>
        <p:nvPicPr>
          <p:cNvPr id="240" name="Google Shape;240;p48" title="Chart"/>
          <p:cNvPicPr preferRelativeResize="0"/>
          <p:nvPr/>
        </p:nvPicPr>
        <p:blipFill>
          <a:blip r:embed="rId3">
            <a:alphaModFix/>
          </a:blip>
          <a:stretch>
            <a:fillRect/>
          </a:stretch>
        </p:blipFill>
        <p:spPr>
          <a:xfrm>
            <a:off x="1638631" y="886777"/>
            <a:ext cx="6057377" cy="374547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9"/>
          <p:cNvSpPr txBox="1">
            <a:spLocks noGrp="1"/>
          </p:cNvSpPr>
          <p:nvPr>
            <p:ph type="title"/>
          </p:nvPr>
        </p:nvSpPr>
        <p:spPr>
          <a:xfrm>
            <a:off x="783993" y="150124"/>
            <a:ext cx="7406640" cy="857520"/>
          </a:xfrm>
          <a:prstGeom prst="rect">
            <a:avLst/>
          </a:prstGeom>
          <a:noFill/>
          <a:ln>
            <a:noFill/>
          </a:ln>
        </p:spPr>
        <p:txBody>
          <a:bodyPr spcFirstLastPara="1" wrap="square" lIns="82283" tIns="82283" rIns="82283" bIns="82283" anchor="t" anchorCtr="0">
            <a:normAutofit/>
          </a:bodyPr>
          <a:lstStyle/>
          <a:p>
            <a:r>
              <a:rPr lang="en-GB" sz="2160"/>
              <a:t>Trends quarter 4  2023/24</a:t>
            </a:r>
            <a:endParaRPr sz="2160"/>
          </a:p>
        </p:txBody>
      </p:sp>
      <p:pic>
        <p:nvPicPr>
          <p:cNvPr id="246" name="Google Shape;246;p49" title="Chart"/>
          <p:cNvPicPr preferRelativeResize="0"/>
          <p:nvPr/>
        </p:nvPicPr>
        <p:blipFill>
          <a:blip r:embed="rId3">
            <a:alphaModFix/>
          </a:blip>
          <a:stretch>
            <a:fillRect/>
          </a:stretch>
        </p:blipFill>
        <p:spPr>
          <a:xfrm>
            <a:off x="1449462" y="895414"/>
            <a:ext cx="6245073" cy="386153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0"/>
          <p:cNvSpPr txBox="1">
            <a:spLocks noGrp="1"/>
          </p:cNvSpPr>
          <p:nvPr>
            <p:ph type="title"/>
          </p:nvPr>
        </p:nvSpPr>
        <p:spPr>
          <a:xfrm>
            <a:off x="783993" y="150124"/>
            <a:ext cx="7406640" cy="857520"/>
          </a:xfrm>
          <a:prstGeom prst="rect">
            <a:avLst/>
          </a:prstGeom>
          <a:noFill/>
          <a:ln>
            <a:noFill/>
          </a:ln>
        </p:spPr>
        <p:txBody>
          <a:bodyPr spcFirstLastPara="1" wrap="square" lIns="82283" tIns="82283" rIns="82283" bIns="82283" anchor="t" anchorCtr="0">
            <a:normAutofit/>
          </a:bodyPr>
          <a:lstStyle/>
          <a:p>
            <a:r>
              <a:rPr lang="en-GB" sz="2160"/>
              <a:t>Trends Quarter 4 vs Quarter 3 2023/24</a:t>
            </a:r>
            <a:endParaRPr sz="2160"/>
          </a:p>
        </p:txBody>
      </p:sp>
      <p:pic>
        <p:nvPicPr>
          <p:cNvPr id="252" name="Google Shape;252;p50" title="Trends Q3 vs Q2"/>
          <p:cNvPicPr preferRelativeResize="0"/>
          <p:nvPr/>
        </p:nvPicPr>
        <p:blipFill>
          <a:blip r:embed="rId3">
            <a:alphaModFix/>
          </a:blip>
          <a:stretch>
            <a:fillRect/>
          </a:stretch>
        </p:blipFill>
        <p:spPr>
          <a:xfrm>
            <a:off x="1793745" y="677723"/>
            <a:ext cx="6439500" cy="39871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51"/>
          <p:cNvSpPr txBox="1">
            <a:spLocks noGrp="1"/>
          </p:cNvSpPr>
          <p:nvPr>
            <p:ph type="title"/>
          </p:nvPr>
        </p:nvSpPr>
        <p:spPr>
          <a:xfrm>
            <a:off x="761335" y="32291"/>
            <a:ext cx="7406640" cy="857520"/>
          </a:xfrm>
          <a:prstGeom prst="rect">
            <a:avLst/>
          </a:prstGeom>
          <a:noFill/>
          <a:ln>
            <a:noFill/>
          </a:ln>
        </p:spPr>
        <p:txBody>
          <a:bodyPr spcFirstLastPara="1" wrap="square" lIns="82283" tIns="82283" rIns="82283" bIns="82283" anchor="t" anchorCtr="0">
            <a:normAutofit/>
          </a:bodyPr>
          <a:lstStyle/>
          <a:p>
            <a:r>
              <a:rPr lang="en-GB" sz="2160"/>
              <a:t>Quarter 4 Trends split by nation </a:t>
            </a:r>
            <a:endParaRPr sz="2160"/>
          </a:p>
        </p:txBody>
      </p:sp>
      <p:graphicFrame>
        <p:nvGraphicFramePr>
          <p:cNvPr id="258" name="Google Shape;258;p51"/>
          <p:cNvGraphicFramePr/>
          <p:nvPr/>
        </p:nvGraphicFramePr>
        <p:xfrm>
          <a:off x="761333" y="698265"/>
          <a:ext cx="3669030" cy="2494603"/>
        </p:xfrm>
        <a:graphic>
          <a:graphicData uri="http://schemas.openxmlformats.org/drawingml/2006/table">
            <a:tbl>
              <a:tblPr>
                <a:noFill/>
              </a:tblPr>
              <a:tblGrid>
                <a:gridCol w="3068955">
                  <a:extLst>
                    <a:ext uri="{9D8B030D-6E8A-4147-A177-3AD203B41FA5}">
                      <a16:colId xmlns:a16="http://schemas.microsoft.com/office/drawing/2014/main" val="20000"/>
                    </a:ext>
                  </a:extLst>
                </a:gridCol>
                <a:gridCol w="600075">
                  <a:extLst>
                    <a:ext uri="{9D8B030D-6E8A-4147-A177-3AD203B41FA5}">
                      <a16:colId xmlns:a16="http://schemas.microsoft.com/office/drawing/2014/main" val="20001"/>
                    </a:ext>
                  </a:extLst>
                </a:gridCol>
              </a:tblGrid>
              <a:tr h="214313">
                <a:tc gridSpan="2">
                  <a:txBody>
                    <a:bodyPr/>
                    <a:lstStyle/>
                    <a:p>
                      <a:pPr marL="0" lvl="0" indent="0" algn="ctr" rtl="0">
                        <a:lnSpc>
                          <a:spcPct val="115000"/>
                        </a:lnSpc>
                        <a:spcBef>
                          <a:spcPts val="0"/>
                        </a:spcBef>
                        <a:spcAft>
                          <a:spcPts val="0"/>
                        </a:spcAft>
                        <a:buNone/>
                      </a:pPr>
                      <a:r>
                        <a:rPr lang="en-GB" sz="1000" b="1">
                          <a:solidFill>
                            <a:srgbClr val="FFFFFF"/>
                          </a:solidFill>
                          <a:latin typeface="Open Sans"/>
                          <a:ea typeface="Open Sans"/>
                          <a:cs typeface="Open Sans"/>
                          <a:sym typeface="Open Sans"/>
                        </a:rPr>
                        <a:t>England</a:t>
                      </a:r>
                      <a:endParaRPr sz="1000" b="1">
                        <a:solidFill>
                          <a:srgbClr val="FFFFFF"/>
                        </a:solidFill>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1C4587"/>
                    </a:solidFill>
                  </a:tcPr>
                </a:tc>
                <a:tc hMerge="1">
                  <a:txBody>
                    <a:bodyPr/>
                    <a:lstStyle/>
                    <a:p>
                      <a:endParaRPr lang="en-US"/>
                    </a:p>
                  </a:txBody>
                  <a:tcPr/>
                </a:tc>
                <a:extLst>
                  <a:ext uri="{0D108BD9-81ED-4DB2-BD59-A6C34878D82A}">
                    <a16:rowId xmlns:a16="http://schemas.microsoft.com/office/drawing/2014/main" val="10000"/>
                  </a:ext>
                </a:extLst>
              </a:tr>
              <a:tr h="19716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PPM self disconnection (Affordability)</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4497</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19716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Disputed bill, customer not responsible</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2403</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19716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Inaccurate bill or inaccurate estimated bill</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1253</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03"/>
                  </a:ext>
                </a:extLst>
              </a:tr>
              <a:tr h="351473">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PPM affordability self disconnection unable to credit meter</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1050</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04"/>
                  </a:ext>
                </a:extLst>
              </a:tr>
              <a:tr h="351473">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PPM affordability: topping up causing financial detriment</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1006</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05"/>
                  </a:ext>
                </a:extLst>
              </a:tr>
              <a:tr h="19716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Debt recovery practices (PPM not threatened)</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892</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06"/>
                  </a:ext>
                </a:extLst>
              </a:tr>
              <a:tr h="19716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Catch up bill received</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621</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07"/>
                  </a:ext>
                </a:extLst>
              </a:tr>
              <a:tr h="19716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Meter accuracy</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579</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08"/>
                  </a:ext>
                </a:extLst>
              </a:tr>
              <a:tr h="19716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Unable to Credit Meter (Technical Issue)</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529</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09"/>
                  </a:ext>
                </a:extLst>
              </a:tr>
              <a:tr h="19716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Direct debit issues</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528</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10"/>
                  </a:ext>
                </a:extLst>
              </a:tr>
            </a:tbl>
          </a:graphicData>
        </a:graphic>
      </p:graphicFrame>
      <p:graphicFrame>
        <p:nvGraphicFramePr>
          <p:cNvPr id="259" name="Google Shape;259;p51"/>
          <p:cNvGraphicFramePr/>
          <p:nvPr/>
        </p:nvGraphicFramePr>
        <p:xfrm>
          <a:off x="4771508" y="698265"/>
          <a:ext cx="3539385" cy="2494603"/>
        </p:xfrm>
        <a:graphic>
          <a:graphicData uri="http://schemas.openxmlformats.org/drawingml/2006/table">
            <a:tbl>
              <a:tblPr>
                <a:noFill/>
              </a:tblPr>
              <a:tblGrid>
                <a:gridCol w="2878695">
                  <a:extLst>
                    <a:ext uri="{9D8B030D-6E8A-4147-A177-3AD203B41FA5}">
                      <a16:colId xmlns:a16="http://schemas.microsoft.com/office/drawing/2014/main" val="20000"/>
                    </a:ext>
                  </a:extLst>
                </a:gridCol>
                <a:gridCol w="660690">
                  <a:extLst>
                    <a:ext uri="{9D8B030D-6E8A-4147-A177-3AD203B41FA5}">
                      <a16:colId xmlns:a16="http://schemas.microsoft.com/office/drawing/2014/main" val="20001"/>
                    </a:ext>
                  </a:extLst>
                </a:gridCol>
              </a:tblGrid>
              <a:tr h="214313">
                <a:tc gridSpan="2">
                  <a:txBody>
                    <a:bodyPr/>
                    <a:lstStyle/>
                    <a:p>
                      <a:pPr marL="0" lvl="0" indent="0" algn="ctr" rtl="0">
                        <a:lnSpc>
                          <a:spcPct val="115000"/>
                        </a:lnSpc>
                        <a:spcBef>
                          <a:spcPts val="0"/>
                        </a:spcBef>
                        <a:spcAft>
                          <a:spcPts val="0"/>
                        </a:spcAft>
                        <a:buNone/>
                      </a:pPr>
                      <a:r>
                        <a:rPr lang="en-GB" sz="1000" b="1">
                          <a:solidFill>
                            <a:srgbClr val="FFFFFF"/>
                          </a:solidFill>
                          <a:latin typeface="Open Sans"/>
                          <a:ea typeface="Open Sans"/>
                          <a:cs typeface="Open Sans"/>
                          <a:sym typeface="Open Sans"/>
                        </a:rPr>
                        <a:t>Wales</a:t>
                      </a:r>
                      <a:endParaRPr sz="1000" b="1">
                        <a:solidFill>
                          <a:srgbClr val="FFFFFF"/>
                        </a:solidFill>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D966"/>
                    </a:solidFill>
                  </a:tcPr>
                </a:tc>
                <a:tc hMerge="1">
                  <a:txBody>
                    <a:bodyPr/>
                    <a:lstStyle/>
                    <a:p>
                      <a:endParaRPr lang="en-US"/>
                    </a:p>
                  </a:txBody>
                  <a:tcPr/>
                </a:tc>
                <a:extLst>
                  <a:ext uri="{0D108BD9-81ED-4DB2-BD59-A6C34878D82A}">
                    <a16:rowId xmlns:a16="http://schemas.microsoft.com/office/drawing/2014/main" val="10000"/>
                  </a:ext>
                </a:extLst>
              </a:tr>
              <a:tr h="19716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PPM self disconnection (Affordability)</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270</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19716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Disputed bill, customer not responsible</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139</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19716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Inaccurate bill or inaccurate estimated bill</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56</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351473">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PPM affordability: topping up causing financial detriment</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51</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351473">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PPM affordability self disconnection unable to credit meter</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51</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r h="19716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Debt recovery practices (PPM not threatened)</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43</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6"/>
                  </a:ext>
                </a:extLst>
              </a:tr>
              <a:tr h="19716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Unable to Credit Meter (Technical Issue)</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38</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7"/>
                  </a:ext>
                </a:extLst>
              </a:tr>
              <a:tr h="19716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Warm Home Discount</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31</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8"/>
                  </a:ext>
                </a:extLst>
              </a:tr>
              <a:tr h="19716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Price/tariff information</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28</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9"/>
                  </a:ext>
                </a:extLst>
              </a:tr>
              <a:tr h="19716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Direct debit issues</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28</a:t>
                      </a:r>
                      <a:endParaRPr sz="900">
                        <a:latin typeface="Open Sans"/>
                        <a:ea typeface="Open Sans"/>
                        <a:cs typeface="Open Sans"/>
                        <a:sym typeface="Open Sans"/>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52"/>
          <p:cNvSpPr txBox="1">
            <a:spLocks noGrp="1"/>
          </p:cNvSpPr>
          <p:nvPr>
            <p:ph type="title"/>
          </p:nvPr>
        </p:nvSpPr>
        <p:spPr>
          <a:xfrm>
            <a:off x="868680" y="334942"/>
            <a:ext cx="7406640" cy="857520"/>
          </a:xfrm>
          <a:prstGeom prst="rect">
            <a:avLst/>
          </a:prstGeom>
        </p:spPr>
        <p:txBody>
          <a:bodyPr spcFirstLastPara="1" wrap="square" lIns="82283" tIns="82283" rIns="82283" bIns="82283" anchor="t" anchorCtr="0">
            <a:normAutofit/>
          </a:bodyPr>
          <a:lstStyle/>
          <a:p>
            <a:r>
              <a:rPr lang="en-GB"/>
              <a:t>Signposted cases</a:t>
            </a:r>
            <a:endParaRPr/>
          </a:p>
        </p:txBody>
      </p:sp>
      <p:graphicFrame>
        <p:nvGraphicFramePr>
          <p:cNvPr id="265" name="Google Shape;265;p52"/>
          <p:cNvGraphicFramePr/>
          <p:nvPr/>
        </p:nvGraphicFramePr>
        <p:xfrm>
          <a:off x="1039140" y="958298"/>
          <a:ext cx="5646420" cy="2439867"/>
        </p:xfrm>
        <a:graphic>
          <a:graphicData uri="http://schemas.openxmlformats.org/drawingml/2006/table">
            <a:tbl>
              <a:tblPr>
                <a:noFill/>
              </a:tblPr>
              <a:tblGrid>
                <a:gridCol w="2823210">
                  <a:extLst>
                    <a:ext uri="{9D8B030D-6E8A-4147-A177-3AD203B41FA5}">
                      <a16:colId xmlns:a16="http://schemas.microsoft.com/office/drawing/2014/main" val="20000"/>
                    </a:ext>
                  </a:extLst>
                </a:gridCol>
                <a:gridCol w="2823210">
                  <a:extLst>
                    <a:ext uri="{9D8B030D-6E8A-4147-A177-3AD203B41FA5}">
                      <a16:colId xmlns:a16="http://schemas.microsoft.com/office/drawing/2014/main" val="20001"/>
                    </a:ext>
                  </a:extLst>
                </a:gridCol>
              </a:tblGrid>
              <a:tr h="341959">
                <a:tc>
                  <a:txBody>
                    <a:bodyPr/>
                    <a:lstStyle/>
                    <a:p>
                      <a:pPr marL="0" lvl="0" indent="0" algn="ctr" rtl="0">
                        <a:lnSpc>
                          <a:spcPct val="115000"/>
                        </a:lnSpc>
                        <a:spcBef>
                          <a:spcPts val="0"/>
                        </a:spcBef>
                        <a:spcAft>
                          <a:spcPts val="0"/>
                        </a:spcAft>
                        <a:buNone/>
                      </a:pPr>
                      <a:r>
                        <a:rPr lang="en-GB" sz="1100" b="1">
                          <a:solidFill>
                            <a:srgbClr val="FFFFFF"/>
                          </a:solidFill>
                          <a:latin typeface="Open Sans"/>
                          <a:ea typeface="Open Sans"/>
                          <a:cs typeface="Open Sans"/>
                          <a:sym typeface="Open Sans"/>
                        </a:rPr>
                        <a:t>Signposted to</a:t>
                      </a:r>
                      <a:endParaRPr sz="1100" b="1">
                        <a:solidFill>
                          <a:srgbClr val="FFFFFF"/>
                        </a:solidFill>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4884"/>
                    </a:solidFill>
                  </a:tcPr>
                </a:tc>
                <a:tc>
                  <a:txBody>
                    <a:bodyPr/>
                    <a:lstStyle/>
                    <a:p>
                      <a:pPr marL="0" lvl="0" indent="0" algn="ctr" rtl="0">
                        <a:lnSpc>
                          <a:spcPct val="115000"/>
                        </a:lnSpc>
                        <a:spcBef>
                          <a:spcPts val="0"/>
                        </a:spcBef>
                        <a:spcAft>
                          <a:spcPts val="0"/>
                        </a:spcAft>
                        <a:buNone/>
                      </a:pPr>
                      <a:r>
                        <a:rPr lang="en-GB" sz="1100" b="1">
                          <a:solidFill>
                            <a:srgbClr val="FFFFFF"/>
                          </a:solidFill>
                          <a:latin typeface="Open Sans"/>
                          <a:ea typeface="Open Sans"/>
                          <a:cs typeface="Open Sans"/>
                          <a:sym typeface="Open Sans"/>
                        </a:rPr>
                        <a:t>Total signposts</a:t>
                      </a:r>
                      <a:endParaRPr sz="1100" b="1">
                        <a:solidFill>
                          <a:srgbClr val="FFFFFF"/>
                        </a:solidFill>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4884"/>
                    </a:solidFill>
                  </a:tcPr>
                </a:tc>
                <a:extLst>
                  <a:ext uri="{0D108BD9-81ED-4DB2-BD59-A6C34878D82A}">
                    <a16:rowId xmlns:a16="http://schemas.microsoft.com/office/drawing/2014/main" val="10000"/>
                  </a:ext>
                </a:extLst>
              </a:tr>
              <a:tr h="342873">
                <a:tc>
                  <a:txBody>
                    <a:bodyPr/>
                    <a:lstStyle/>
                    <a:p>
                      <a:pPr marL="0" lvl="0" indent="0" algn="l" rtl="0">
                        <a:spcBef>
                          <a:spcPts val="0"/>
                        </a:spcBef>
                        <a:spcAft>
                          <a:spcPts val="0"/>
                        </a:spcAft>
                        <a:buNone/>
                      </a:pPr>
                      <a:r>
                        <a:rPr lang="en-GB" sz="1200">
                          <a:latin typeface="Open Sans"/>
                          <a:ea typeface="Open Sans"/>
                          <a:cs typeface="Open Sans"/>
                          <a:sym typeface="Open Sans"/>
                        </a:rPr>
                        <a:t>Citizens Advice local office</a:t>
                      </a:r>
                      <a:endParaRPr sz="12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100">
                          <a:latin typeface="Open Sans"/>
                          <a:ea typeface="Open Sans"/>
                          <a:cs typeface="Open Sans"/>
                          <a:sym typeface="Open Sans"/>
                        </a:rPr>
                        <a:t>8,967</a:t>
                      </a:r>
                      <a:endParaRPr sz="11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42873">
                <a:tc>
                  <a:txBody>
                    <a:bodyPr/>
                    <a:lstStyle/>
                    <a:p>
                      <a:pPr marL="0" lvl="0" indent="0" algn="l" rtl="0">
                        <a:spcBef>
                          <a:spcPts val="0"/>
                        </a:spcBef>
                        <a:spcAft>
                          <a:spcPts val="0"/>
                        </a:spcAft>
                        <a:buNone/>
                      </a:pPr>
                      <a:r>
                        <a:rPr lang="en-GB" sz="1200">
                          <a:latin typeface="Open Sans"/>
                          <a:ea typeface="Open Sans"/>
                          <a:cs typeface="Open Sans"/>
                          <a:sym typeface="Open Sans"/>
                        </a:rPr>
                        <a:t>Energy Ombudsman</a:t>
                      </a:r>
                      <a:endParaRPr sz="12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100">
                          <a:latin typeface="Open Sans"/>
                          <a:ea typeface="Open Sans"/>
                          <a:cs typeface="Open Sans"/>
                          <a:sym typeface="Open Sans"/>
                        </a:rPr>
                        <a:t>706</a:t>
                      </a:r>
                      <a:endParaRPr sz="11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42873">
                <a:tc>
                  <a:txBody>
                    <a:bodyPr/>
                    <a:lstStyle/>
                    <a:p>
                      <a:pPr marL="0" lvl="0" indent="0" algn="l" rtl="0">
                        <a:spcBef>
                          <a:spcPts val="0"/>
                        </a:spcBef>
                        <a:spcAft>
                          <a:spcPts val="0"/>
                        </a:spcAft>
                        <a:buNone/>
                      </a:pPr>
                      <a:r>
                        <a:rPr lang="en-GB" sz="1200">
                          <a:latin typeface="Open Sans"/>
                          <a:ea typeface="Open Sans"/>
                          <a:cs typeface="Open Sans"/>
                          <a:sym typeface="Open Sans"/>
                        </a:rPr>
                        <a:t>National Debtline</a:t>
                      </a:r>
                      <a:endParaRPr sz="12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100">
                          <a:latin typeface="Open Sans"/>
                          <a:ea typeface="Open Sans"/>
                          <a:cs typeface="Open Sans"/>
                          <a:sym typeface="Open Sans"/>
                        </a:rPr>
                        <a:t>1066</a:t>
                      </a:r>
                      <a:endParaRPr sz="11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42873">
                <a:tc>
                  <a:txBody>
                    <a:bodyPr/>
                    <a:lstStyle/>
                    <a:p>
                      <a:pPr marL="0" lvl="0" indent="0" algn="l" rtl="0">
                        <a:spcBef>
                          <a:spcPts val="0"/>
                        </a:spcBef>
                        <a:spcAft>
                          <a:spcPts val="0"/>
                        </a:spcAft>
                        <a:buNone/>
                      </a:pPr>
                      <a:r>
                        <a:rPr lang="en-GB" sz="1200">
                          <a:latin typeface="Open Sans"/>
                          <a:ea typeface="Open Sans"/>
                          <a:cs typeface="Open Sans"/>
                          <a:sym typeface="Open Sans"/>
                        </a:rPr>
                        <a:t>Ofgem</a:t>
                      </a:r>
                      <a:endParaRPr sz="12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100">
                          <a:latin typeface="Open Sans"/>
                          <a:ea typeface="Open Sans"/>
                          <a:cs typeface="Open Sans"/>
                          <a:sym typeface="Open Sans"/>
                        </a:rPr>
                        <a:t>616</a:t>
                      </a:r>
                      <a:endParaRPr sz="11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57413">
                <a:tc>
                  <a:txBody>
                    <a:bodyPr/>
                    <a:lstStyle/>
                    <a:p>
                      <a:pPr marL="0" lvl="0" indent="0" algn="l" rtl="0">
                        <a:spcBef>
                          <a:spcPts val="0"/>
                        </a:spcBef>
                        <a:spcAft>
                          <a:spcPts val="0"/>
                        </a:spcAft>
                        <a:buNone/>
                      </a:pPr>
                      <a:r>
                        <a:rPr lang="en-GB" sz="1200">
                          <a:latin typeface="Open Sans"/>
                          <a:ea typeface="Open Sans"/>
                          <a:cs typeface="Open Sans"/>
                          <a:sym typeface="Open Sans"/>
                        </a:rPr>
                        <a:t>Shelter</a:t>
                      </a:r>
                      <a:endParaRPr sz="12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100">
                          <a:latin typeface="Open Sans"/>
                          <a:ea typeface="Open Sans"/>
                          <a:cs typeface="Open Sans"/>
                          <a:sym typeface="Open Sans"/>
                        </a:rPr>
                        <a:t>822</a:t>
                      </a:r>
                      <a:endParaRPr sz="11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42873">
                <a:tc>
                  <a:txBody>
                    <a:bodyPr/>
                    <a:lstStyle/>
                    <a:p>
                      <a:pPr marL="0" lvl="0" indent="0" algn="l" rtl="0">
                        <a:spcBef>
                          <a:spcPts val="0"/>
                        </a:spcBef>
                        <a:spcAft>
                          <a:spcPts val="0"/>
                        </a:spcAft>
                        <a:buNone/>
                      </a:pPr>
                      <a:r>
                        <a:rPr lang="en-GB" sz="1200">
                          <a:latin typeface="Open Sans"/>
                          <a:ea typeface="Open Sans"/>
                          <a:cs typeface="Open Sans"/>
                          <a:sym typeface="Open Sans"/>
                        </a:rPr>
                        <a:t>Fuel Voucher Signpost</a:t>
                      </a:r>
                      <a:endParaRPr sz="12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100">
                          <a:latin typeface="Open Sans"/>
                          <a:ea typeface="Open Sans"/>
                          <a:cs typeface="Open Sans"/>
                          <a:sym typeface="Open Sans"/>
                        </a:rPr>
                        <a:t>217</a:t>
                      </a:r>
                      <a:endParaRPr sz="11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3"/>
          <p:cNvSpPr txBox="1">
            <a:spLocks noGrp="1"/>
          </p:cNvSpPr>
          <p:nvPr>
            <p:ph type="title"/>
          </p:nvPr>
        </p:nvSpPr>
        <p:spPr>
          <a:xfrm>
            <a:off x="868680" y="224782"/>
            <a:ext cx="7406640" cy="857520"/>
          </a:xfrm>
          <a:prstGeom prst="rect">
            <a:avLst/>
          </a:prstGeom>
          <a:noFill/>
          <a:ln>
            <a:noFill/>
          </a:ln>
        </p:spPr>
        <p:txBody>
          <a:bodyPr spcFirstLastPara="1" wrap="square" lIns="82283" tIns="82283" rIns="82283" bIns="82283" anchor="t" anchorCtr="0">
            <a:normAutofit/>
          </a:bodyPr>
          <a:lstStyle/>
          <a:p>
            <a:r>
              <a:rPr lang="en-GB" sz="2160"/>
              <a:t>Referral proportions 2023/24</a:t>
            </a:r>
            <a:endParaRPr sz="2160"/>
          </a:p>
          <a:p>
            <a:endParaRPr sz="2160"/>
          </a:p>
        </p:txBody>
      </p:sp>
      <p:pic>
        <p:nvPicPr>
          <p:cNvPr id="271" name="Google Shape;271;p53" title="Chart"/>
          <p:cNvPicPr preferRelativeResize="0"/>
          <p:nvPr/>
        </p:nvPicPr>
        <p:blipFill>
          <a:blip r:embed="rId3">
            <a:alphaModFix/>
          </a:blip>
          <a:stretch>
            <a:fillRect/>
          </a:stretch>
        </p:blipFill>
        <p:spPr>
          <a:xfrm>
            <a:off x="1509830" y="783053"/>
            <a:ext cx="6124332" cy="378687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5"/>
        <p:cNvGrpSpPr/>
        <p:nvPr/>
      </p:nvGrpSpPr>
      <p:grpSpPr>
        <a:xfrm>
          <a:off x="0" y="0"/>
          <a:ext cx="0" cy="0"/>
          <a:chOff x="0" y="0"/>
          <a:chExt cx="0" cy="0"/>
        </a:xfrm>
      </p:grpSpPr>
      <p:sp>
        <p:nvSpPr>
          <p:cNvPr id="276" name="Google Shape;276;p54"/>
          <p:cNvSpPr txBox="1">
            <a:spLocks noGrp="1"/>
          </p:cNvSpPr>
          <p:nvPr>
            <p:ph type="subTitle" idx="1"/>
          </p:nvPr>
        </p:nvSpPr>
        <p:spPr>
          <a:xfrm>
            <a:off x="640001" y="2499878"/>
            <a:ext cx="5992110" cy="1023030"/>
          </a:xfrm>
          <a:prstGeom prst="rect">
            <a:avLst/>
          </a:prstGeom>
          <a:noFill/>
          <a:ln>
            <a:noFill/>
          </a:ln>
        </p:spPr>
        <p:txBody>
          <a:bodyPr spcFirstLastPara="1" wrap="square" lIns="82283" tIns="82283" rIns="82283" bIns="82283" anchor="b" anchorCtr="0">
            <a:normAutofit/>
          </a:bodyPr>
          <a:lstStyle/>
          <a:p>
            <a:pPr marL="0" indent="0"/>
            <a:r>
              <a:rPr lang="en-GB"/>
              <a:t>Presented by: </a:t>
            </a:r>
            <a:r>
              <a:rPr lang="en-GB" b="1"/>
              <a:t>Leanne Dullard </a:t>
            </a:r>
            <a:endParaRPr b="1"/>
          </a:p>
          <a:p>
            <a:pPr marL="0" indent="0"/>
            <a:r>
              <a:rPr lang="en-GB"/>
              <a:t>Date: </a:t>
            </a:r>
            <a:r>
              <a:rPr lang="en-GB" b="1"/>
              <a:t>29 May 2024</a:t>
            </a:r>
            <a:endParaRPr b="1"/>
          </a:p>
        </p:txBody>
      </p:sp>
      <p:pic>
        <p:nvPicPr>
          <p:cNvPr id="277" name="Google Shape;277;p54"/>
          <p:cNvPicPr preferRelativeResize="0"/>
          <p:nvPr/>
        </p:nvPicPr>
        <p:blipFill rotWithShape="1">
          <a:blip r:embed="rId3">
            <a:alphaModFix/>
          </a:blip>
          <a:srcRect/>
          <a:stretch/>
        </p:blipFill>
        <p:spPr>
          <a:xfrm>
            <a:off x="5738530" y="802957"/>
            <a:ext cx="3473292" cy="434054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power lines&#10;&#10;Description automatically generated">
            <a:extLst>
              <a:ext uri="{FF2B5EF4-FFF2-40B4-BE49-F238E27FC236}">
                <a16:creationId xmlns:a16="http://schemas.microsoft.com/office/drawing/2014/main" id="{3D1D6F5E-A7D6-8F7A-6441-EF642C6B9BC1}"/>
              </a:ext>
            </a:extLst>
          </p:cNvPr>
          <p:cNvPicPr>
            <a:picLocks noGrp="1" noChangeAspect="1"/>
          </p:cNvPicPr>
          <p:nvPr>
            <p:ph idx="1"/>
          </p:nvPr>
        </p:nvPicPr>
        <p:blipFill rotWithShape="1">
          <a:blip r:embed="rId2">
            <a:alphaModFix amt="44000"/>
            <a:extLst>
              <a:ext uri="{28A0092B-C50C-407E-A947-70E740481C1C}">
                <a14:useLocalDpi xmlns:a14="http://schemas.microsoft.com/office/drawing/2010/main" val="0"/>
              </a:ext>
            </a:extLst>
          </a:blip>
          <a:srcRect t="56"/>
          <a:stretch/>
        </p:blipFill>
        <p:spPr>
          <a:xfrm>
            <a:off x="-5118" y="0"/>
            <a:ext cx="9149118" cy="5143493"/>
          </a:xfrm>
          <a:prstGeom prst="rect">
            <a:avLst/>
          </a:prstGeom>
        </p:spPr>
      </p:pic>
      <p:sp>
        <p:nvSpPr>
          <p:cNvPr id="8" name="TextBox 7">
            <a:extLst>
              <a:ext uri="{FF2B5EF4-FFF2-40B4-BE49-F238E27FC236}">
                <a16:creationId xmlns:a16="http://schemas.microsoft.com/office/drawing/2014/main" id="{13027514-A721-B4A7-BBC4-F195FCF7FBD4}"/>
              </a:ext>
            </a:extLst>
          </p:cNvPr>
          <p:cNvSpPr txBox="1"/>
          <p:nvPr/>
        </p:nvSpPr>
        <p:spPr>
          <a:xfrm>
            <a:off x="4415712" y="2340817"/>
            <a:ext cx="685800" cy="300082"/>
          </a:xfrm>
          <a:prstGeom prst="rect">
            <a:avLst/>
          </a:prstGeom>
          <a:noFill/>
        </p:spPr>
        <p:txBody>
          <a:bodyPr wrap="square" rtlCol="0">
            <a:spAutoFit/>
          </a:bodyPr>
          <a:lstStyle/>
          <a:p>
            <a:pPr defTabSz="685800"/>
            <a:endParaRPr lang="en-GB" sz="1350">
              <a:solidFill>
                <a:prstClr val="black"/>
              </a:solidFill>
              <a:latin typeface="Calibri" panose="020F0502020204030204"/>
            </a:endParaRPr>
          </a:p>
        </p:txBody>
      </p:sp>
      <p:sp>
        <p:nvSpPr>
          <p:cNvPr id="11" name="TextBox 10">
            <a:extLst>
              <a:ext uri="{FF2B5EF4-FFF2-40B4-BE49-F238E27FC236}">
                <a16:creationId xmlns:a16="http://schemas.microsoft.com/office/drawing/2014/main" id="{A5B36F5E-0C81-7C7D-0339-7E98478C8181}"/>
              </a:ext>
            </a:extLst>
          </p:cNvPr>
          <p:cNvSpPr txBox="1"/>
          <p:nvPr/>
        </p:nvSpPr>
        <p:spPr>
          <a:xfrm>
            <a:off x="62170" y="-103416"/>
            <a:ext cx="4772607" cy="1615827"/>
          </a:xfrm>
          <a:prstGeom prst="rect">
            <a:avLst/>
          </a:prstGeom>
          <a:noFill/>
        </p:spPr>
        <p:txBody>
          <a:bodyPr wrap="square" rtlCol="0">
            <a:spAutoFit/>
          </a:bodyPr>
          <a:lstStyle/>
          <a:p>
            <a:pPr defTabSz="685800"/>
            <a:endParaRPr lang="en-GB" b="1">
              <a:solidFill>
                <a:prstClr val="black"/>
              </a:solidFill>
              <a:latin typeface="Calibri" panose="020F0502020204030204"/>
            </a:endParaRPr>
          </a:p>
          <a:p>
            <a:pPr defTabSz="685800"/>
            <a:r>
              <a:rPr lang="en-GB" b="1">
                <a:solidFill>
                  <a:prstClr val="black"/>
                </a:solidFill>
                <a:latin typeface="Calibri" panose="020F0502020204030204"/>
              </a:rPr>
              <a:t>Advice Direct Scotland</a:t>
            </a:r>
          </a:p>
          <a:p>
            <a:pPr defTabSz="685800"/>
            <a:r>
              <a:rPr lang="en-GB" b="1">
                <a:solidFill>
                  <a:prstClr val="black"/>
                </a:solidFill>
                <a:latin typeface="Calibri" panose="020F0502020204030204"/>
              </a:rPr>
              <a:t>Domestic Supplier Liaison Quarter 4 2023/24</a:t>
            </a:r>
          </a:p>
          <a:p>
            <a:pPr defTabSz="685800"/>
            <a:r>
              <a:rPr lang="en-GB" sz="1500">
                <a:solidFill>
                  <a:prstClr val="black"/>
                </a:solidFill>
                <a:latin typeface="Calibri" panose="020F0502020204030204"/>
              </a:rPr>
              <a:t>Hazel Knowles </a:t>
            </a:r>
          </a:p>
          <a:p>
            <a:pPr defTabSz="685800"/>
            <a:r>
              <a:rPr lang="en-GB" sz="1500">
                <a:solidFill>
                  <a:prstClr val="black"/>
                </a:solidFill>
                <a:latin typeface="Calibri" panose="020F0502020204030204"/>
              </a:rPr>
              <a:t>Senior Project Lead</a:t>
            </a:r>
          </a:p>
          <a:p>
            <a:pPr defTabSz="685800"/>
            <a:r>
              <a:rPr lang="en-GB" sz="1500">
                <a:solidFill>
                  <a:prstClr val="black"/>
                </a:solidFill>
                <a:latin typeface="Calibri" panose="020F0502020204030204"/>
              </a:rPr>
              <a:t>hazel.knowles@advice.scot</a:t>
            </a:r>
          </a:p>
        </p:txBody>
      </p:sp>
      <p:pic>
        <p:nvPicPr>
          <p:cNvPr id="2" name="Picture 1">
            <a:extLst>
              <a:ext uri="{FF2B5EF4-FFF2-40B4-BE49-F238E27FC236}">
                <a16:creationId xmlns:a16="http://schemas.microsoft.com/office/drawing/2014/main" id="{63A94819-D8C3-E6CF-35C6-455A1A449397}"/>
              </a:ext>
            </a:extLst>
          </p:cNvPr>
          <p:cNvPicPr>
            <a:picLocks noChangeAspect="1"/>
          </p:cNvPicPr>
          <p:nvPr/>
        </p:nvPicPr>
        <p:blipFill>
          <a:blip r:embed="rId3"/>
          <a:stretch>
            <a:fillRect/>
          </a:stretch>
        </p:blipFill>
        <p:spPr>
          <a:xfrm>
            <a:off x="5922114" y="0"/>
            <a:ext cx="3221886" cy="3221886"/>
          </a:xfrm>
          <a:prstGeom prst="rect">
            <a:avLst/>
          </a:prstGeom>
        </p:spPr>
      </p:pic>
    </p:spTree>
    <p:extLst>
      <p:ext uri="{BB962C8B-B14F-4D97-AF65-F5344CB8AC3E}">
        <p14:creationId xmlns:p14="http://schemas.microsoft.com/office/powerpoint/2010/main" val="2252801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4023" y="1425954"/>
            <a:ext cx="8115300" cy="2631490"/>
          </a:xfrm>
          <a:prstGeom prst="rect">
            <a:avLst/>
          </a:prstGeom>
        </p:spPr>
        <p:txBody>
          <a:bodyPr lIns="0" tIns="0" rIns="0" bIns="0" rtlCol="0" anchor="t">
            <a:spAutoFit/>
          </a:bodyPr>
          <a:lstStyle/>
          <a:p>
            <a:pPr defTabSz="685800"/>
            <a:endParaRPr lang="en-GB">
              <a:solidFill>
                <a:prstClr val="black"/>
              </a:solidFill>
              <a:latin typeface="Calibri" panose="020F0502020204030204"/>
            </a:endParaRPr>
          </a:p>
          <a:p>
            <a:pPr defTabSz="685800"/>
            <a:r>
              <a:rPr lang="en-GB" sz="1350">
                <a:solidFill>
                  <a:prstClr val="black"/>
                </a:solidFill>
                <a:latin typeface="Calibri" panose="020F0502020204030204"/>
              </a:rPr>
              <a:t>Self-Disconnection</a:t>
            </a:r>
          </a:p>
          <a:p>
            <a:pPr defTabSz="685800"/>
            <a:r>
              <a:rPr lang="en-GB" sz="1050">
                <a:solidFill>
                  <a:prstClr val="black"/>
                </a:solidFill>
                <a:latin typeface="Calibri" panose="020F0502020204030204"/>
              </a:rPr>
              <a:t>Self-disconnection cases were high throughout Q4, ADS received a higher volume of self-disconnection calls in Q3 and Q4 than in the previous year at the peak of the energy crisis. This points strongly to associated consequences of high energy debt</a:t>
            </a:r>
          </a:p>
          <a:p>
            <a:pPr defTabSz="685800"/>
            <a:endParaRPr lang="en-GB">
              <a:solidFill>
                <a:prstClr val="black"/>
              </a:solidFill>
              <a:latin typeface="Calibri" panose="020F0502020204030204"/>
            </a:endParaRPr>
          </a:p>
          <a:p>
            <a:pPr defTabSz="685800"/>
            <a:r>
              <a:rPr lang="en-GB" sz="1350">
                <a:solidFill>
                  <a:prstClr val="black"/>
                </a:solidFill>
                <a:latin typeface="Calibri" panose="020F0502020204030204"/>
              </a:rPr>
              <a:t>Home Heating Support Fund </a:t>
            </a:r>
          </a:p>
          <a:p>
            <a:pPr defTabSz="685800"/>
            <a:r>
              <a:rPr lang="en-GB" sz="1050">
                <a:solidFill>
                  <a:prstClr val="black"/>
                </a:solidFill>
                <a:latin typeface="Calibri" panose="020F0502020204030204"/>
              </a:rPr>
              <a:t>The final count of awards in the last year of the fund was</a:t>
            </a:r>
            <a:r>
              <a:rPr lang="en-GB" sz="1050" b="1">
                <a:solidFill>
                  <a:prstClr val="black"/>
                </a:solidFill>
                <a:latin typeface="Calibri" panose="020F0502020204030204"/>
              </a:rPr>
              <a:t> £8,381,492.</a:t>
            </a:r>
          </a:p>
          <a:p>
            <a:pPr defTabSz="685800"/>
            <a:r>
              <a:rPr lang="en-GB" sz="1050">
                <a:solidFill>
                  <a:srgbClr val="212121"/>
                </a:solidFill>
                <a:latin typeface="TeXGyreAdventor"/>
              </a:rPr>
              <a:t>This included </a:t>
            </a:r>
            <a:r>
              <a:rPr lang="en-GB" sz="1050" b="1">
                <a:solidFill>
                  <a:srgbClr val="212121"/>
                </a:solidFill>
                <a:latin typeface="TeXGyreAdventor"/>
              </a:rPr>
              <a:t>£1,104,515 </a:t>
            </a:r>
            <a:r>
              <a:rPr lang="en-GB" sz="1050">
                <a:solidFill>
                  <a:srgbClr val="212121"/>
                </a:solidFill>
                <a:latin typeface="TeXGyreAdventor"/>
              </a:rPr>
              <a:t>in prepayment vouchers.</a:t>
            </a:r>
            <a:endParaRPr lang="en-GB">
              <a:solidFill>
                <a:prstClr val="black"/>
              </a:solidFill>
              <a:latin typeface="Calibri" panose="020F0502020204030204"/>
            </a:endParaRPr>
          </a:p>
          <a:p>
            <a:pPr defTabSz="685800"/>
            <a:endParaRPr lang="en-GB" sz="1350">
              <a:solidFill>
                <a:prstClr val="black"/>
              </a:solidFill>
              <a:latin typeface="Calibri" panose="020F0502020204030204"/>
            </a:endParaRPr>
          </a:p>
          <a:p>
            <a:pPr defTabSz="685800"/>
            <a:r>
              <a:rPr lang="en-GB" sz="1350">
                <a:solidFill>
                  <a:prstClr val="black"/>
                </a:solidFill>
                <a:latin typeface="Calibri" panose="020F0502020204030204"/>
              </a:rPr>
              <a:t>Net Zero Issues</a:t>
            </a:r>
          </a:p>
          <a:p>
            <a:pPr defTabSz="685800"/>
            <a:r>
              <a:rPr lang="en-GB" sz="1050">
                <a:solidFill>
                  <a:prstClr val="black"/>
                </a:solidFill>
                <a:latin typeface="Calibri" panose="020F0502020204030204"/>
              </a:rPr>
              <a:t>We have seen crossover across our energy and consumers services in issues relating to net zero. Concerns around MCS certification and claiming of SEG scheme as well as customer understanding of correct energy tariffs. This is an area we will focus on for training and policy in future.</a:t>
            </a:r>
          </a:p>
          <a:p>
            <a:pPr defTabSz="685800"/>
            <a:endParaRPr lang="en-GB">
              <a:solidFill>
                <a:prstClr val="black"/>
              </a:solidFill>
              <a:latin typeface="Calibri" panose="020F0502020204030204"/>
            </a:endParaRPr>
          </a:p>
        </p:txBody>
      </p:sp>
      <p:pic>
        <p:nvPicPr>
          <p:cNvPr id="9" name="Picture 8" descr="A black and green logo&#10;&#10;Description automatically generated">
            <a:extLst>
              <a:ext uri="{FF2B5EF4-FFF2-40B4-BE49-F238E27FC236}">
                <a16:creationId xmlns:a16="http://schemas.microsoft.com/office/drawing/2014/main" id="{C1478E29-8A04-D5D5-D841-EEFE6AAC8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088" y="1"/>
            <a:ext cx="2036912" cy="2036912"/>
          </a:xfrm>
          <a:prstGeom prst="rect">
            <a:avLst/>
          </a:prstGeom>
        </p:spPr>
      </p:pic>
      <p:sp>
        <p:nvSpPr>
          <p:cNvPr id="2" name="TextBox 1">
            <a:extLst>
              <a:ext uri="{FF2B5EF4-FFF2-40B4-BE49-F238E27FC236}">
                <a16:creationId xmlns:a16="http://schemas.microsoft.com/office/drawing/2014/main" id="{6C18A16F-1511-B592-3302-E3C4793FB420}"/>
              </a:ext>
            </a:extLst>
          </p:cNvPr>
          <p:cNvSpPr txBox="1"/>
          <p:nvPr/>
        </p:nvSpPr>
        <p:spPr>
          <a:xfrm>
            <a:off x="1717522" y="453705"/>
            <a:ext cx="5111151" cy="369332"/>
          </a:xfrm>
          <a:prstGeom prst="rect">
            <a:avLst/>
          </a:prstGeom>
          <a:noFill/>
        </p:spPr>
        <p:txBody>
          <a:bodyPr wrap="square" rtlCol="0">
            <a:spAutoFit/>
          </a:bodyPr>
          <a:lstStyle/>
          <a:p>
            <a:pPr algn="ctr" defTabSz="685800"/>
            <a:r>
              <a:rPr lang="en-GB" b="1">
                <a:solidFill>
                  <a:prstClr val="black"/>
                </a:solidFill>
                <a:latin typeface="Calibri" panose="020F0502020204030204"/>
              </a:rPr>
              <a:t>Key Points from Q4</a:t>
            </a:r>
          </a:p>
        </p:txBody>
      </p:sp>
    </p:spTree>
    <p:extLst>
      <p:ext uri="{BB962C8B-B14F-4D97-AF65-F5344CB8AC3E}">
        <p14:creationId xmlns:p14="http://schemas.microsoft.com/office/powerpoint/2010/main" val="3341262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corner&#10;&#10;Description automatically generated">
            <a:extLst>
              <a:ext uri="{FF2B5EF4-FFF2-40B4-BE49-F238E27FC236}">
                <a16:creationId xmlns:a16="http://schemas.microsoft.com/office/drawing/2014/main" id="{ED871F73-4FF6-5F86-95E2-18C85B8FC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316" y="0"/>
            <a:ext cx="2272684" cy="2153843"/>
          </a:xfrm>
          <a:prstGeom prst="rect">
            <a:avLst/>
          </a:prstGeom>
        </p:spPr>
      </p:pic>
      <p:sp>
        <p:nvSpPr>
          <p:cNvPr id="2" name="Rectangle 1">
            <a:extLst>
              <a:ext uri="{FF2B5EF4-FFF2-40B4-BE49-F238E27FC236}">
                <a16:creationId xmlns:a16="http://schemas.microsoft.com/office/drawing/2014/main" id="{0D84179A-9C6B-0DA8-1B05-0F3F150E0B57}"/>
              </a:ext>
            </a:extLst>
          </p:cNvPr>
          <p:cNvSpPr/>
          <p:nvPr/>
        </p:nvSpPr>
        <p:spPr>
          <a:xfrm>
            <a:off x="0" y="5019472"/>
            <a:ext cx="9144000" cy="124028"/>
          </a:xfrm>
          <a:prstGeom prst="rect">
            <a:avLst/>
          </a:prstGeom>
          <a:solidFill>
            <a:srgbClr val="008D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Tahoma"/>
              <a:ea typeface="+mn-ea"/>
              <a:cs typeface="+mn-cs"/>
            </a:endParaRPr>
          </a:p>
        </p:txBody>
      </p:sp>
      <p:pic>
        <p:nvPicPr>
          <p:cNvPr id="3" name="Picture 2" descr="A blue circle with yellow text&#10;&#10;Description automatically generated">
            <a:extLst>
              <a:ext uri="{FF2B5EF4-FFF2-40B4-BE49-F238E27FC236}">
                <a16:creationId xmlns:a16="http://schemas.microsoft.com/office/drawing/2014/main" id="{E7D22567-4018-380A-0315-689661D9D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5" y="3955701"/>
            <a:ext cx="1669347" cy="962429"/>
          </a:xfrm>
          <a:prstGeom prst="rect">
            <a:avLst/>
          </a:prstGeom>
        </p:spPr>
      </p:pic>
      <p:sp>
        <p:nvSpPr>
          <p:cNvPr id="4" name="Rectangle 3">
            <a:extLst>
              <a:ext uri="{FF2B5EF4-FFF2-40B4-BE49-F238E27FC236}">
                <a16:creationId xmlns:a16="http://schemas.microsoft.com/office/drawing/2014/main" id="{1B45A5D1-3362-AFF2-05C2-57212C045EF6}"/>
              </a:ext>
            </a:extLst>
          </p:cNvPr>
          <p:cNvSpPr/>
          <p:nvPr/>
        </p:nvSpPr>
        <p:spPr>
          <a:xfrm>
            <a:off x="-1" y="-14592"/>
            <a:ext cx="9144000" cy="124028"/>
          </a:xfrm>
          <a:prstGeom prst="rect">
            <a:avLst/>
          </a:prstGeom>
          <a:solidFill>
            <a:srgbClr val="008D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Tahoma"/>
              <a:ea typeface="+mn-ea"/>
              <a:cs typeface="+mn-cs"/>
            </a:endParaRPr>
          </a:p>
        </p:txBody>
      </p:sp>
      <p:sp>
        <p:nvSpPr>
          <p:cNvPr id="7" name="TextBox 6">
            <a:extLst>
              <a:ext uri="{FF2B5EF4-FFF2-40B4-BE49-F238E27FC236}">
                <a16:creationId xmlns:a16="http://schemas.microsoft.com/office/drawing/2014/main" id="{68924FB4-E114-F2B7-051D-7EE92B2FD1D8}"/>
              </a:ext>
            </a:extLst>
          </p:cNvPr>
          <p:cNvSpPr txBox="1"/>
          <p:nvPr/>
        </p:nvSpPr>
        <p:spPr>
          <a:xfrm>
            <a:off x="453687" y="234447"/>
            <a:ext cx="723737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A4A49"/>
                </a:solidFill>
                <a:effectLst/>
                <a:uLnTx/>
                <a:uFillTx/>
                <a:latin typeface="Tahoma" panose="020B0604030504040204" pitchFamily="34" charset="0"/>
                <a:ea typeface="Tahoma" panose="020B0604030504040204" pitchFamily="34" charset="0"/>
                <a:cs typeface="Tahoma" panose="020B0604030504040204" pitchFamily="34" charset="0"/>
              </a:rPr>
              <a:t>Housekeeping </a:t>
            </a:r>
          </a:p>
        </p:txBody>
      </p:sp>
      <p:cxnSp>
        <p:nvCxnSpPr>
          <p:cNvPr id="9" name="Straight Connector 8">
            <a:extLst>
              <a:ext uri="{FF2B5EF4-FFF2-40B4-BE49-F238E27FC236}">
                <a16:creationId xmlns:a16="http://schemas.microsoft.com/office/drawing/2014/main" id="{4C1626FA-FBCF-0BE8-6DDC-3F06624ABD7E}"/>
              </a:ext>
            </a:extLst>
          </p:cNvPr>
          <p:cNvCxnSpPr/>
          <p:nvPr/>
        </p:nvCxnSpPr>
        <p:spPr>
          <a:xfrm>
            <a:off x="613770" y="892127"/>
            <a:ext cx="1057883" cy="0"/>
          </a:xfrm>
          <a:prstGeom prst="line">
            <a:avLst/>
          </a:prstGeom>
          <a:ln w="63500">
            <a:solidFill>
              <a:srgbClr val="008D9B"/>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0227AA7-F29B-B37D-DBF5-A71CB261CCD0}"/>
              </a:ext>
            </a:extLst>
          </p:cNvPr>
          <p:cNvSpPr txBox="1"/>
          <p:nvPr/>
        </p:nvSpPr>
        <p:spPr>
          <a:xfrm>
            <a:off x="2023782" y="1257300"/>
            <a:ext cx="6716806" cy="203132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A4A49"/>
                </a:solidFill>
                <a:effectLst/>
                <a:uLnTx/>
                <a:uFillTx/>
                <a:latin typeface="Tahoma"/>
                <a:ea typeface="+mn-ea"/>
                <a:cs typeface="+mn-cs"/>
              </a:rPr>
              <a:t>No scheduled fire alarm today, nearest exit/ assembly point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4A4A49"/>
              </a:solidFill>
              <a:effectLst/>
              <a:uLnTx/>
              <a:uFillTx/>
              <a:latin typeface="Tahom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A4A49"/>
                </a:solidFill>
                <a:effectLst/>
                <a:uLnTx/>
                <a:uFillTx/>
                <a:latin typeface="Tahoma"/>
                <a:ea typeface="+mn-ea"/>
                <a:cs typeface="+mn-cs"/>
              </a:rPr>
              <a:t>Guest </a:t>
            </a:r>
            <a:r>
              <a:rPr kumimoji="0" lang="en-GB" sz="1800" b="0" i="0" u="none" strike="noStrike" kern="1200" cap="none" spc="0" normalizeH="0" baseline="0" noProof="0" err="1">
                <a:ln>
                  <a:noFill/>
                </a:ln>
                <a:solidFill>
                  <a:srgbClr val="4A4A49"/>
                </a:solidFill>
                <a:effectLst/>
                <a:uLnTx/>
                <a:uFillTx/>
                <a:latin typeface="Tahoma"/>
                <a:ea typeface="+mn-ea"/>
                <a:cs typeface="+mn-cs"/>
              </a:rPr>
              <a:t>Wifi</a:t>
            </a:r>
            <a:r>
              <a:rPr kumimoji="0" lang="en-GB" sz="1800" b="0" i="0" u="none" strike="noStrike" kern="1200" cap="none" spc="0" normalizeH="0" baseline="0" noProof="0">
                <a:ln>
                  <a:noFill/>
                </a:ln>
                <a:solidFill>
                  <a:srgbClr val="4A4A49"/>
                </a:solidFill>
                <a:effectLst/>
                <a:uLnTx/>
                <a:uFillTx/>
                <a:latin typeface="Tahoma"/>
                <a:ea typeface="+mn-ea"/>
                <a:cs typeface="+mn-cs"/>
              </a:rPr>
              <a:t> – CAS Guest, password – </a:t>
            </a:r>
            <a:r>
              <a:rPr kumimoji="0" lang="en-GB" sz="1800" b="0" i="0" u="none" strike="noStrike" kern="1200" cap="none" spc="0" normalizeH="0" baseline="0" noProof="0" err="1">
                <a:ln>
                  <a:noFill/>
                </a:ln>
                <a:solidFill>
                  <a:srgbClr val="4A4A49"/>
                </a:solidFill>
                <a:effectLst/>
                <a:uLnTx/>
                <a:uFillTx/>
                <a:latin typeface="Tahoma"/>
                <a:ea typeface="+mn-ea"/>
                <a:cs typeface="+mn-cs"/>
              </a:rPr>
              <a:t>caswireless</a:t>
            </a:r>
            <a:endParaRPr kumimoji="0" lang="en-GB" sz="1800" b="0" i="0" u="none" strike="noStrike" kern="1200" cap="none" spc="0" normalizeH="0" baseline="0" noProof="0">
              <a:ln>
                <a:noFill/>
              </a:ln>
              <a:solidFill>
                <a:srgbClr val="4A4A49"/>
              </a:solidFill>
              <a:effectLst/>
              <a:uLnTx/>
              <a:uFillTx/>
              <a:latin typeface="Tahom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4A4A49"/>
              </a:solidFill>
              <a:effectLst/>
              <a:uLnTx/>
              <a:uFillTx/>
              <a:latin typeface="Tahom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A4A49"/>
                </a:solidFill>
                <a:effectLst/>
                <a:uLnTx/>
                <a:uFillTx/>
                <a:latin typeface="Tahoma"/>
                <a:ea typeface="+mn-ea"/>
                <a:cs typeface="+mn-cs"/>
              </a:rPr>
              <a:t>Break at 11:20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4A4A49"/>
              </a:solidFill>
              <a:effectLst/>
              <a:uLnTx/>
              <a:uFillTx/>
              <a:latin typeface="Tahom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4A4A49"/>
                </a:solidFill>
                <a:effectLst/>
                <a:uLnTx/>
                <a:uFillTx/>
                <a:latin typeface="Tahoma"/>
                <a:ea typeface="+mn-ea"/>
                <a:cs typeface="+mn-cs"/>
              </a:rPr>
              <a:t>Toilets </a:t>
            </a:r>
          </a:p>
        </p:txBody>
      </p:sp>
      <p:pic>
        <p:nvPicPr>
          <p:cNvPr id="10" name="Picture 9">
            <a:extLst>
              <a:ext uri="{FF2B5EF4-FFF2-40B4-BE49-F238E27FC236}">
                <a16:creationId xmlns:a16="http://schemas.microsoft.com/office/drawing/2014/main" id="{A4BD4EC5-3EEC-998A-4096-D67B51AA0F82}"/>
              </a:ext>
            </a:extLst>
          </p:cNvPr>
          <p:cNvPicPr>
            <a:picLocks noChangeAspect="1"/>
          </p:cNvPicPr>
          <p:nvPr/>
        </p:nvPicPr>
        <p:blipFill rotWithShape="1">
          <a:blip r:embed="rId5"/>
          <a:srcRect l="3914" t="3472" r="-1" b="1"/>
          <a:stretch/>
        </p:blipFill>
        <p:spPr>
          <a:xfrm>
            <a:off x="5772728" y="2715030"/>
            <a:ext cx="2870715" cy="1433387"/>
          </a:xfrm>
          <a:prstGeom prst="rect">
            <a:avLst/>
          </a:prstGeom>
        </p:spPr>
      </p:pic>
      <p:pic>
        <p:nvPicPr>
          <p:cNvPr id="12" name="Graphic 11" descr="Wi-Fi with solid fill">
            <a:extLst>
              <a:ext uri="{FF2B5EF4-FFF2-40B4-BE49-F238E27FC236}">
                <a16:creationId xmlns:a16="http://schemas.microsoft.com/office/drawing/2014/main" id="{D4A256F5-C9BB-0696-82C4-72632DD936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2201" y="1590358"/>
            <a:ext cx="682604" cy="682604"/>
          </a:xfrm>
          <a:prstGeom prst="rect">
            <a:avLst/>
          </a:prstGeom>
        </p:spPr>
      </p:pic>
    </p:spTree>
    <p:extLst>
      <p:ext uri="{BB962C8B-B14F-4D97-AF65-F5344CB8AC3E}">
        <p14:creationId xmlns:p14="http://schemas.microsoft.com/office/powerpoint/2010/main" val="565951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77C40D-B5CB-10C0-22AC-C05F5A9A01B4}"/>
              </a:ext>
            </a:extLst>
          </p:cNvPr>
          <p:cNvSpPr txBox="1"/>
          <p:nvPr/>
        </p:nvSpPr>
        <p:spPr>
          <a:xfrm>
            <a:off x="2285461" y="2433250"/>
            <a:ext cx="4570922" cy="300082"/>
          </a:xfrm>
          <a:prstGeom prst="rect">
            <a:avLst/>
          </a:prstGeom>
          <a:noFill/>
        </p:spPr>
        <p:txBody>
          <a:bodyPr wrap="square">
            <a:spAutoFit/>
          </a:bodyPr>
          <a:lstStyle/>
          <a:p>
            <a:pPr defTabSz="685800"/>
            <a:endParaRPr lang="en-GB" sz="1350">
              <a:solidFill>
                <a:prstClr val="black"/>
              </a:solidFill>
              <a:latin typeface="Calibri" panose="020F0502020204030204"/>
            </a:endParaRPr>
          </a:p>
        </p:txBody>
      </p:sp>
      <p:pic>
        <p:nvPicPr>
          <p:cNvPr id="3" name="Picture 2" descr="A graph with green and blue lines&#10;&#10;Description automatically generated">
            <a:extLst>
              <a:ext uri="{FF2B5EF4-FFF2-40B4-BE49-F238E27FC236}">
                <a16:creationId xmlns:a16="http://schemas.microsoft.com/office/drawing/2014/main" id="{5780ABDE-4AA3-8F30-5741-B2B475871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218" y="301121"/>
            <a:ext cx="6473104" cy="4675923"/>
          </a:xfrm>
          <a:prstGeom prst="rect">
            <a:avLst/>
          </a:prstGeom>
        </p:spPr>
      </p:pic>
      <p:pic>
        <p:nvPicPr>
          <p:cNvPr id="9" name="Picture 8" descr="A black and green logo&#10;&#10;Description automatically generated">
            <a:extLst>
              <a:ext uri="{FF2B5EF4-FFF2-40B4-BE49-F238E27FC236}">
                <a16:creationId xmlns:a16="http://schemas.microsoft.com/office/drawing/2014/main" id="{C1478E29-8A04-D5D5-D841-EEFE6AAC8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6383" y="1"/>
            <a:ext cx="2036912" cy="2036912"/>
          </a:xfrm>
          <a:prstGeom prst="rect">
            <a:avLst/>
          </a:prstGeom>
        </p:spPr>
      </p:pic>
    </p:spTree>
    <p:extLst>
      <p:ext uri="{BB962C8B-B14F-4D97-AF65-F5344CB8AC3E}">
        <p14:creationId xmlns:p14="http://schemas.microsoft.com/office/powerpoint/2010/main" val="2808829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77C40D-B5CB-10C0-22AC-C05F5A9A01B4}"/>
              </a:ext>
            </a:extLst>
          </p:cNvPr>
          <p:cNvSpPr txBox="1"/>
          <p:nvPr/>
        </p:nvSpPr>
        <p:spPr>
          <a:xfrm>
            <a:off x="2285461" y="2433250"/>
            <a:ext cx="4570922" cy="300082"/>
          </a:xfrm>
          <a:prstGeom prst="rect">
            <a:avLst/>
          </a:prstGeom>
          <a:noFill/>
        </p:spPr>
        <p:txBody>
          <a:bodyPr wrap="square">
            <a:spAutoFit/>
          </a:bodyPr>
          <a:lstStyle/>
          <a:p>
            <a:pPr defTabSz="685800"/>
            <a:endParaRPr lang="en-GB" sz="1350">
              <a:solidFill>
                <a:prstClr val="black"/>
              </a:solidFill>
              <a:latin typeface="Calibri" panose="020F0502020204030204"/>
            </a:endParaRPr>
          </a:p>
        </p:txBody>
      </p:sp>
      <p:pic>
        <p:nvPicPr>
          <p:cNvPr id="9" name="Picture 8" descr="A black and green logo&#10;&#10;Description automatically generated">
            <a:extLst>
              <a:ext uri="{FF2B5EF4-FFF2-40B4-BE49-F238E27FC236}">
                <a16:creationId xmlns:a16="http://schemas.microsoft.com/office/drawing/2014/main" id="{C1478E29-8A04-D5D5-D841-EEFE6AAC8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088" y="1"/>
            <a:ext cx="2036912" cy="2036912"/>
          </a:xfrm>
          <a:prstGeom prst="rect">
            <a:avLst/>
          </a:prstGeom>
        </p:spPr>
      </p:pic>
      <p:pic>
        <p:nvPicPr>
          <p:cNvPr id="4" name="Picture 3" descr="A graph with numbers and a line&#10;&#10;Description automatically generated with medium confidence">
            <a:extLst>
              <a:ext uri="{FF2B5EF4-FFF2-40B4-BE49-F238E27FC236}">
                <a16:creationId xmlns:a16="http://schemas.microsoft.com/office/drawing/2014/main" id="{61985C06-7213-3AFA-511C-DEC07620F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982" y="867080"/>
            <a:ext cx="6216794" cy="368634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77C40D-B5CB-10C0-22AC-C05F5A9A01B4}"/>
              </a:ext>
            </a:extLst>
          </p:cNvPr>
          <p:cNvSpPr txBox="1"/>
          <p:nvPr/>
        </p:nvSpPr>
        <p:spPr>
          <a:xfrm>
            <a:off x="2285461" y="2433250"/>
            <a:ext cx="4570922" cy="300082"/>
          </a:xfrm>
          <a:prstGeom prst="rect">
            <a:avLst/>
          </a:prstGeom>
          <a:noFill/>
        </p:spPr>
        <p:txBody>
          <a:bodyPr wrap="square">
            <a:spAutoFit/>
          </a:bodyPr>
          <a:lstStyle/>
          <a:p>
            <a:pPr defTabSz="685800"/>
            <a:endParaRPr lang="en-GB" sz="1350">
              <a:solidFill>
                <a:prstClr val="black"/>
              </a:solidFill>
              <a:latin typeface="Calibri" panose="020F0502020204030204"/>
            </a:endParaRPr>
          </a:p>
        </p:txBody>
      </p:sp>
      <p:pic>
        <p:nvPicPr>
          <p:cNvPr id="4" name="Picture 3" descr="A diagram of a pie chart&#10;&#10;Description automatically generated">
            <a:extLst>
              <a:ext uri="{FF2B5EF4-FFF2-40B4-BE49-F238E27FC236}">
                <a16:creationId xmlns:a16="http://schemas.microsoft.com/office/drawing/2014/main" id="{AD313608-14C9-4065-1161-1123D17CE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367" y="893766"/>
            <a:ext cx="6025109" cy="3239632"/>
          </a:xfrm>
          <a:prstGeom prst="rect">
            <a:avLst/>
          </a:prstGeom>
        </p:spPr>
      </p:pic>
      <p:pic>
        <p:nvPicPr>
          <p:cNvPr id="9" name="Picture 8" descr="A black and green logo&#10;&#10;Description automatically generated">
            <a:extLst>
              <a:ext uri="{FF2B5EF4-FFF2-40B4-BE49-F238E27FC236}">
                <a16:creationId xmlns:a16="http://schemas.microsoft.com/office/drawing/2014/main" id="{C1478E29-8A04-D5D5-D841-EEFE6AAC8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6383" y="1"/>
            <a:ext cx="2036912" cy="2036912"/>
          </a:xfrm>
          <a:prstGeom prst="rect">
            <a:avLst/>
          </a:prstGeom>
        </p:spPr>
      </p:pic>
    </p:spTree>
    <p:extLst>
      <p:ext uri="{BB962C8B-B14F-4D97-AF65-F5344CB8AC3E}">
        <p14:creationId xmlns:p14="http://schemas.microsoft.com/office/powerpoint/2010/main" val="1081697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77C40D-B5CB-10C0-22AC-C05F5A9A01B4}"/>
              </a:ext>
            </a:extLst>
          </p:cNvPr>
          <p:cNvSpPr txBox="1"/>
          <p:nvPr/>
        </p:nvSpPr>
        <p:spPr>
          <a:xfrm>
            <a:off x="2285461" y="2433250"/>
            <a:ext cx="4570922" cy="300082"/>
          </a:xfrm>
          <a:prstGeom prst="rect">
            <a:avLst/>
          </a:prstGeom>
          <a:noFill/>
        </p:spPr>
        <p:txBody>
          <a:bodyPr wrap="square">
            <a:spAutoFit/>
          </a:bodyPr>
          <a:lstStyle/>
          <a:p>
            <a:pPr defTabSz="685800"/>
            <a:endParaRPr lang="en-GB" sz="1350">
              <a:solidFill>
                <a:prstClr val="black"/>
              </a:solidFill>
              <a:latin typeface="Calibri" panose="020F0502020204030204"/>
            </a:endParaRPr>
          </a:p>
        </p:txBody>
      </p:sp>
      <p:pic>
        <p:nvPicPr>
          <p:cNvPr id="9" name="Picture 8" descr="A black and green logo&#10;&#10;Description automatically generated">
            <a:extLst>
              <a:ext uri="{FF2B5EF4-FFF2-40B4-BE49-F238E27FC236}">
                <a16:creationId xmlns:a16="http://schemas.microsoft.com/office/drawing/2014/main" id="{C1478E29-8A04-D5D5-D841-EEFE6AAC8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088" y="-76200"/>
            <a:ext cx="2036912" cy="2036912"/>
          </a:xfrm>
          <a:prstGeom prst="rect">
            <a:avLst/>
          </a:prstGeom>
        </p:spPr>
      </p:pic>
      <p:pic>
        <p:nvPicPr>
          <p:cNvPr id="12" name="Picture 11" descr="A graph of numbers and a number of numbers&#10;&#10;Description automatically generated with medium confidence">
            <a:extLst>
              <a:ext uri="{FF2B5EF4-FFF2-40B4-BE49-F238E27FC236}">
                <a16:creationId xmlns:a16="http://schemas.microsoft.com/office/drawing/2014/main" id="{B7760B31-BE83-E569-0DDE-581DBA9B1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896" y="746522"/>
            <a:ext cx="5686425" cy="4107656"/>
          </a:xfrm>
          <a:prstGeom prst="rect">
            <a:avLst/>
          </a:prstGeom>
        </p:spPr>
      </p:pic>
    </p:spTree>
    <p:extLst>
      <p:ext uri="{BB962C8B-B14F-4D97-AF65-F5344CB8AC3E}">
        <p14:creationId xmlns:p14="http://schemas.microsoft.com/office/powerpoint/2010/main" val="2102640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77C40D-B5CB-10C0-22AC-C05F5A9A01B4}"/>
              </a:ext>
            </a:extLst>
          </p:cNvPr>
          <p:cNvSpPr txBox="1"/>
          <p:nvPr/>
        </p:nvSpPr>
        <p:spPr>
          <a:xfrm>
            <a:off x="2285461" y="2433250"/>
            <a:ext cx="4570922" cy="300082"/>
          </a:xfrm>
          <a:prstGeom prst="rect">
            <a:avLst/>
          </a:prstGeom>
          <a:noFill/>
        </p:spPr>
        <p:txBody>
          <a:bodyPr wrap="square">
            <a:spAutoFit/>
          </a:bodyPr>
          <a:lstStyle/>
          <a:p>
            <a:pPr defTabSz="685800"/>
            <a:endParaRPr lang="en-GB" sz="1350">
              <a:solidFill>
                <a:prstClr val="black"/>
              </a:solidFill>
              <a:latin typeface="Calibri" panose="020F0502020204030204"/>
            </a:endParaRPr>
          </a:p>
        </p:txBody>
      </p:sp>
      <p:pic>
        <p:nvPicPr>
          <p:cNvPr id="5" name="Picture 4" descr="A graph of different colored lines&#10;&#10;Description automatically generated">
            <a:extLst>
              <a:ext uri="{FF2B5EF4-FFF2-40B4-BE49-F238E27FC236}">
                <a16:creationId xmlns:a16="http://schemas.microsoft.com/office/drawing/2014/main" id="{F32EA28C-98C8-5B1F-8256-9D7B89242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425" y="864104"/>
            <a:ext cx="6292994" cy="3415293"/>
          </a:xfrm>
          <a:prstGeom prst="rect">
            <a:avLst/>
          </a:prstGeom>
        </p:spPr>
      </p:pic>
      <p:pic>
        <p:nvPicPr>
          <p:cNvPr id="9" name="Picture 8" descr="A black and green logo&#10;&#10;Description automatically generated">
            <a:extLst>
              <a:ext uri="{FF2B5EF4-FFF2-40B4-BE49-F238E27FC236}">
                <a16:creationId xmlns:a16="http://schemas.microsoft.com/office/drawing/2014/main" id="{C1478E29-8A04-D5D5-D841-EEFE6AAC8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7088" y="1"/>
            <a:ext cx="2036912" cy="2036912"/>
          </a:xfrm>
          <a:prstGeom prst="rect">
            <a:avLst/>
          </a:prstGeom>
        </p:spPr>
      </p:pic>
    </p:spTree>
    <p:extLst>
      <p:ext uri="{BB962C8B-B14F-4D97-AF65-F5344CB8AC3E}">
        <p14:creationId xmlns:p14="http://schemas.microsoft.com/office/powerpoint/2010/main" val="56210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77C40D-B5CB-10C0-22AC-C05F5A9A01B4}"/>
              </a:ext>
            </a:extLst>
          </p:cNvPr>
          <p:cNvSpPr txBox="1"/>
          <p:nvPr/>
        </p:nvSpPr>
        <p:spPr>
          <a:xfrm>
            <a:off x="2285461" y="2433250"/>
            <a:ext cx="4570922" cy="300082"/>
          </a:xfrm>
          <a:prstGeom prst="rect">
            <a:avLst/>
          </a:prstGeom>
          <a:noFill/>
        </p:spPr>
        <p:txBody>
          <a:bodyPr wrap="square">
            <a:spAutoFit/>
          </a:bodyPr>
          <a:lstStyle/>
          <a:p>
            <a:pPr defTabSz="685800"/>
            <a:endParaRPr lang="en-GB" sz="1350">
              <a:solidFill>
                <a:prstClr val="black"/>
              </a:solidFill>
              <a:latin typeface="Calibri" panose="020F0502020204030204"/>
            </a:endParaRPr>
          </a:p>
        </p:txBody>
      </p:sp>
      <p:sp>
        <p:nvSpPr>
          <p:cNvPr id="3" name="TextBox 2">
            <a:extLst>
              <a:ext uri="{FF2B5EF4-FFF2-40B4-BE49-F238E27FC236}">
                <a16:creationId xmlns:a16="http://schemas.microsoft.com/office/drawing/2014/main" id="{CFDC3CA1-2C78-5A75-9890-7ADA5A576C6A}"/>
              </a:ext>
            </a:extLst>
          </p:cNvPr>
          <p:cNvSpPr txBox="1"/>
          <p:nvPr/>
        </p:nvSpPr>
        <p:spPr>
          <a:xfrm>
            <a:off x="1679864" y="476791"/>
            <a:ext cx="5703337" cy="969496"/>
          </a:xfrm>
          <a:prstGeom prst="rect">
            <a:avLst/>
          </a:prstGeom>
          <a:noFill/>
        </p:spPr>
        <p:txBody>
          <a:bodyPr wrap="square" rtlCol="0">
            <a:spAutoFit/>
          </a:bodyPr>
          <a:lstStyle/>
          <a:p>
            <a:pPr algn="ctr" defTabSz="685800"/>
            <a:r>
              <a:rPr lang="en-GB" sz="2100" b="1">
                <a:solidFill>
                  <a:prstClr val="black"/>
                </a:solidFill>
                <a:latin typeface="Calibri" panose="020F0502020204030204"/>
              </a:rPr>
              <a:t>Social Tariff Campaign</a:t>
            </a:r>
          </a:p>
          <a:p>
            <a:pPr algn="ctr" defTabSz="685800"/>
            <a:endParaRPr lang="en-GB" b="1">
              <a:solidFill>
                <a:prstClr val="black"/>
              </a:solidFill>
              <a:latin typeface="Calibri" panose="020F0502020204030204"/>
            </a:endParaRPr>
          </a:p>
          <a:p>
            <a:pPr algn="ctr" defTabSz="685800"/>
            <a:endParaRPr lang="en-GB" b="1">
              <a:solidFill>
                <a:prstClr val="black"/>
              </a:solidFill>
              <a:latin typeface="Calibri" panose="020F0502020204030204"/>
            </a:endParaRPr>
          </a:p>
        </p:txBody>
      </p:sp>
      <p:pic>
        <p:nvPicPr>
          <p:cNvPr id="9" name="Picture 8" descr="A black and green logo&#10;&#10;Description automatically generated">
            <a:extLst>
              <a:ext uri="{FF2B5EF4-FFF2-40B4-BE49-F238E27FC236}">
                <a16:creationId xmlns:a16="http://schemas.microsoft.com/office/drawing/2014/main" id="{C1478E29-8A04-D5D5-D841-EEFE6AAC8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088" y="1"/>
            <a:ext cx="2036912" cy="2036912"/>
          </a:xfrm>
          <a:prstGeom prst="rect">
            <a:avLst/>
          </a:prstGeom>
        </p:spPr>
      </p:pic>
      <p:sp>
        <p:nvSpPr>
          <p:cNvPr id="2" name="Rectangle 1">
            <a:extLst>
              <a:ext uri="{FF2B5EF4-FFF2-40B4-BE49-F238E27FC236}">
                <a16:creationId xmlns:a16="http://schemas.microsoft.com/office/drawing/2014/main" id="{5F00AA6C-6308-6029-17A2-2873B15BE4CF}"/>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en-GB" sz="1350">
              <a:solidFill>
                <a:prstClr val="black"/>
              </a:solidFill>
              <a:latin typeface="Calibri" panose="020F0502020204030204"/>
            </a:endParaRPr>
          </a:p>
        </p:txBody>
      </p:sp>
      <p:pic>
        <p:nvPicPr>
          <p:cNvPr id="11" name="Picture 10">
            <a:extLst>
              <a:ext uri="{FF2B5EF4-FFF2-40B4-BE49-F238E27FC236}">
                <a16:creationId xmlns:a16="http://schemas.microsoft.com/office/drawing/2014/main" id="{CA8B208D-12F0-B371-BA05-B731ACCFAD62}"/>
              </a:ext>
            </a:extLst>
          </p:cNvPr>
          <p:cNvPicPr>
            <a:picLocks noChangeAspect="1"/>
          </p:cNvPicPr>
          <p:nvPr/>
        </p:nvPicPr>
        <p:blipFill>
          <a:blip r:embed="rId4"/>
          <a:stretch>
            <a:fillRect/>
          </a:stretch>
        </p:blipFill>
        <p:spPr>
          <a:xfrm>
            <a:off x="323403" y="1018456"/>
            <a:ext cx="2331922" cy="3349280"/>
          </a:xfrm>
          <a:prstGeom prst="rect">
            <a:avLst/>
          </a:prstGeom>
        </p:spPr>
      </p:pic>
      <p:sp>
        <p:nvSpPr>
          <p:cNvPr id="4" name="TextBox 3">
            <a:extLst>
              <a:ext uri="{FF2B5EF4-FFF2-40B4-BE49-F238E27FC236}">
                <a16:creationId xmlns:a16="http://schemas.microsoft.com/office/drawing/2014/main" id="{8FA4B106-5AA3-648D-85B1-3A5F2767A28B}"/>
              </a:ext>
            </a:extLst>
          </p:cNvPr>
          <p:cNvSpPr txBox="1"/>
          <p:nvPr/>
        </p:nvSpPr>
        <p:spPr>
          <a:xfrm>
            <a:off x="2967136" y="1149513"/>
            <a:ext cx="4730390" cy="3693319"/>
          </a:xfrm>
          <a:prstGeom prst="rect">
            <a:avLst/>
          </a:prstGeom>
          <a:noFill/>
        </p:spPr>
        <p:txBody>
          <a:bodyPr wrap="square" rtlCol="0">
            <a:spAutoFit/>
          </a:bodyPr>
          <a:lstStyle/>
          <a:p>
            <a:pPr marL="214313" indent="-214313" defTabSz="685800">
              <a:buFont typeface="Arial" panose="020B0604020202020204" pitchFamily="34" charset="0"/>
              <a:buChar char="•"/>
            </a:pPr>
            <a:r>
              <a:rPr lang="en-GB">
                <a:solidFill>
                  <a:prstClr val="black"/>
                </a:solidFill>
                <a:latin typeface="Calibri" panose="020F0502020204030204"/>
              </a:rPr>
              <a:t>Calling for a social tariff alongside charities, consumer groups.</a:t>
            </a:r>
          </a:p>
          <a:p>
            <a:pPr marL="214313" indent="-214313" defTabSz="685800">
              <a:buFont typeface="Arial" panose="020B0604020202020204" pitchFamily="34" charset="0"/>
              <a:buChar char="•"/>
            </a:pPr>
            <a:endParaRPr lang="en-GB">
              <a:solidFill>
                <a:prstClr val="black"/>
              </a:solidFill>
              <a:latin typeface="Calibri" panose="020F0502020204030204"/>
            </a:endParaRPr>
          </a:p>
          <a:p>
            <a:pPr marL="214313" indent="-214313" defTabSz="685800">
              <a:buFont typeface="Arial" panose="020B0604020202020204" pitchFamily="34" charset="0"/>
              <a:buChar char="•"/>
            </a:pPr>
            <a:r>
              <a:rPr lang="en-GB">
                <a:solidFill>
                  <a:prstClr val="black"/>
                </a:solidFill>
                <a:latin typeface="Calibri" panose="020F0502020204030204"/>
              </a:rPr>
              <a:t>“Opt-out” tariff to avoid issues faced by telecoms industry</a:t>
            </a:r>
          </a:p>
          <a:p>
            <a:pPr marL="214313" indent="-214313" defTabSz="685800">
              <a:buFont typeface="Arial" panose="020B0604020202020204" pitchFamily="34" charset="0"/>
              <a:buChar char="•"/>
            </a:pPr>
            <a:endParaRPr lang="en-GB">
              <a:solidFill>
                <a:prstClr val="black"/>
              </a:solidFill>
              <a:latin typeface="Calibri" panose="020F0502020204030204"/>
            </a:endParaRPr>
          </a:p>
          <a:p>
            <a:pPr marL="214313" indent="-214313" defTabSz="685800">
              <a:buFont typeface="Arial" panose="020B0604020202020204" pitchFamily="34" charset="0"/>
              <a:buChar char="•"/>
            </a:pPr>
            <a:r>
              <a:rPr lang="en-GB">
                <a:solidFill>
                  <a:prstClr val="black"/>
                </a:solidFill>
                <a:latin typeface="Calibri" panose="020F0502020204030204"/>
              </a:rPr>
              <a:t>Gas equivalent to support those in rural areas or housing without gas access</a:t>
            </a:r>
          </a:p>
          <a:p>
            <a:pPr marL="214313" indent="-214313" defTabSz="685800">
              <a:buFont typeface="Arial" panose="020B0604020202020204" pitchFamily="34" charset="0"/>
              <a:buChar char="•"/>
            </a:pPr>
            <a:endParaRPr lang="en-GB">
              <a:solidFill>
                <a:prstClr val="black"/>
              </a:solidFill>
              <a:latin typeface="Calibri" panose="020F0502020204030204"/>
            </a:endParaRPr>
          </a:p>
          <a:p>
            <a:pPr marL="214313" indent="-214313" defTabSz="685800">
              <a:buFont typeface="Arial" panose="020B0604020202020204" pitchFamily="34" charset="0"/>
              <a:buChar char="•"/>
            </a:pPr>
            <a:r>
              <a:rPr lang="en-GB">
                <a:solidFill>
                  <a:prstClr val="black"/>
                </a:solidFill>
                <a:latin typeface="Calibri" panose="020F0502020204030204"/>
              </a:rPr>
              <a:t>Targeted support for low-income customers</a:t>
            </a:r>
          </a:p>
          <a:p>
            <a:pPr marL="214313" indent="-214313" defTabSz="685800">
              <a:buFont typeface="Arial" panose="020B0604020202020204" pitchFamily="34" charset="0"/>
              <a:buChar char="•"/>
            </a:pPr>
            <a:endParaRPr lang="en-GB">
              <a:solidFill>
                <a:prstClr val="black"/>
              </a:solidFill>
              <a:latin typeface="Calibri" panose="020F0502020204030204"/>
            </a:endParaRPr>
          </a:p>
          <a:p>
            <a:pPr marL="214313" indent="-214313" defTabSz="685800">
              <a:buFont typeface="Arial" panose="020B0604020202020204" pitchFamily="34" charset="0"/>
              <a:buChar char="•"/>
            </a:pPr>
            <a:r>
              <a:rPr lang="en-GB">
                <a:solidFill>
                  <a:prstClr val="black"/>
                </a:solidFill>
                <a:latin typeface="Calibri" panose="020F0502020204030204"/>
              </a:rPr>
              <a:t>Targeted support for those with high energy use i.e. medical requirement for a warm home</a:t>
            </a:r>
          </a:p>
        </p:txBody>
      </p:sp>
    </p:spTree>
    <p:extLst>
      <p:ext uri="{BB962C8B-B14F-4D97-AF65-F5344CB8AC3E}">
        <p14:creationId xmlns:p14="http://schemas.microsoft.com/office/powerpoint/2010/main" val="2268955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8B208D-12F0-B371-BA05-B731ACCFAD62}"/>
              </a:ext>
            </a:extLst>
          </p:cNvPr>
          <p:cNvPicPr>
            <a:picLocks noChangeAspect="1"/>
          </p:cNvPicPr>
          <p:nvPr/>
        </p:nvPicPr>
        <p:blipFill>
          <a:blip r:embed="rId2">
            <a:alphaModFix amt="10000"/>
          </a:blip>
          <a:stretch>
            <a:fillRect/>
          </a:stretch>
        </p:blipFill>
        <p:spPr>
          <a:xfrm>
            <a:off x="5110854" y="-203132"/>
            <a:ext cx="4066971" cy="5423409"/>
          </a:xfrm>
          <a:prstGeom prst="rect">
            <a:avLst/>
          </a:prstGeom>
        </p:spPr>
      </p:pic>
      <p:sp>
        <p:nvSpPr>
          <p:cNvPr id="7" name="TextBox 6">
            <a:extLst>
              <a:ext uri="{FF2B5EF4-FFF2-40B4-BE49-F238E27FC236}">
                <a16:creationId xmlns:a16="http://schemas.microsoft.com/office/drawing/2014/main" id="{A177C40D-B5CB-10C0-22AC-C05F5A9A01B4}"/>
              </a:ext>
            </a:extLst>
          </p:cNvPr>
          <p:cNvSpPr txBox="1"/>
          <p:nvPr/>
        </p:nvSpPr>
        <p:spPr>
          <a:xfrm>
            <a:off x="587436" y="886693"/>
            <a:ext cx="7520720" cy="300082"/>
          </a:xfrm>
          <a:prstGeom prst="rect">
            <a:avLst/>
          </a:prstGeom>
          <a:noFill/>
        </p:spPr>
        <p:txBody>
          <a:bodyPr wrap="square">
            <a:spAutoFit/>
          </a:bodyPr>
          <a:lstStyle/>
          <a:p>
            <a:pPr defTabSz="685800"/>
            <a:endParaRPr lang="en-GB" sz="1350">
              <a:solidFill>
                <a:prstClr val="black"/>
              </a:solidFill>
              <a:latin typeface="Calibri" panose="020F0502020204030204"/>
            </a:endParaRPr>
          </a:p>
        </p:txBody>
      </p:sp>
      <p:sp>
        <p:nvSpPr>
          <p:cNvPr id="3" name="TextBox 2">
            <a:extLst>
              <a:ext uri="{FF2B5EF4-FFF2-40B4-BE49-F238E27FC236}">
                <a16:creationId xmlns:a16="http://schemas.microsoft.com/office/drawing/2014/main" id="{CFDC3CA1-2C78-5A75-9890-7ADA5A576C6A}"/>
              </a:ext>
            </a:extLst>
          </p:cNvPr>
          <p:cNvSpPr txBox="1"/>
          <p:nvPr/>
        </p:nvSpPr>
        <p:spPr>
          <a:xfrm>
            <a:off x="1720332" y="496159"/>
            <a:ext cx="5703337" cy="969496"/>
          </a:xfrm>
          <a:prstGeom prst="rect">
            <a:avLst/>
          </a:prstGeom>
          <a:noFill/>
        </p:spPr>
        <p:txBody>
          <a:bodyPr wrap="square" rtlCol="0">
            <a:spAutoFit/>
          </a:bodyPr>
          <a:lstStyle/>
          <a:p>
            <a:pPr algn="ctr" defTabSz="685800"/>
            <a:r>
              <a:rPr lang="en-GB" sz="2100" b="1">
                <a:solidFill>
                  <a:prstClr val="black"/>
                </a:solidFill>
                <a:latin typeface="Calibri" panose="020F0502020204030204"/>
              </a:rPr>
              <a:t>Social Tariff Survey</a:t>
            </a:r>
          </a:p>
          <a:p>
            <a:pPr algn="ctr" defTabSz="685800"/>
            <a:endParaRPr lang="en-GB" b="1">
              <a:solidFill>
                <a:prstClr val="black"/>
              </a:solidFill>
              <a:latin typeface="Calibri" panose="020F0502020204030204"/>
            </a:endParaRPr>
          </a:p>
          <a:p>
            <a:pPr algn="ctr" defTabSz="685800"/>
            <a:endParaRPr lang="en-GB" b="1">
              <a:solidFill>
                <a:prstClr val="black"/>
              </a:solidFill>
              <a:latin typeface="Calibri" panose="020F0502020204030204"/>
            </a:endParaRPr>
          </a:p>
        </p:txBody>
      </p:sp>
      <p:pic>
        <p:nvPicPr>
          <p:cNvPr id="9" name="Picture 8" descr="A black and green logo&#10;&#10;Description automatically generated">
            <a:extLst>
              <a:ext uri="{FF2B5EF4-FFF2-40B4-BE49-F238E27FC236}">
                <a16:creationId xmlns:a16="http://schemas.microsoft.com/office/drawing/2014/main" id="{C1478E29-8A04-D5D5-D841-EEFE6AAC8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9614" y="-18006"/>
            <a:ext cx="2036912" cy="2036912"/>
          </a:xfrm>
          <a:prstGeom prst="rect">
            <a:avLst/>
          </a:prstGeom>
        </p:spPr>
      </p:pic>
      <p:sp>
        <p:nvSpPr>
          <p:cNvPr id="2" name="Rectangle 1">
            <a:extLst>
              <a:ext uri="{FF2B5EF4-FFF2-40B4-BE49-F238E27FC236}">
                <a16:creationId xmlns:a16="http://schemas.microsoft.com/office/drawing/2014/main" id="{5F00AA6C-6308-6029-17A2-2873B15BE4CF}"/>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en-GB" sz="1350">
              <a:solidFill>
                <a:prstClr val="black"/>
              </a:solidFill>
              <a:latin typeface="Calibri" panose="020F0502020204030204"/>
            </a:endParaRPr>
          </a:p>
        </p:txBody>
      </p:sp>
      <p:sp>
        <p:nvSpPr>
          <p:cNvPr id="4" name="TextBox 3">
            <a:extLst>
              <a:ext uri="{FF2B5EF4-FFF2-40B4-BE49-F238E27FC236}">
                <a16:creationId xmlns:a16="http://schemas.microsoft.com/office/drawing/2014/main" id="{8FA4B106-5AA3-648D-85B1-3A5F2767A28B}"/>
              </a:ext>
            </a:extLst>
          </p:cNvPr>
          <p:cNvSpPr txBox="1"/>
          <p:nvPr/>
        </p:nvSpPr>
        <p:spPr>
          <a:xfrm>
            <a:off x="270164" y="1000968"/>
            <a:ext cx="7780950" cy="3866443"/>
          </a:xfrm>
          <a:prstGeom prst="rect">
            <a:avLst/>
          </a:prstGeom>
          <a:noFill/>
        </p:spPr>
        <p:txBody>
          <a:bodyPr wrap="square" rtlCol="0">
            <a:spAutoFit/>
          </a:bodyPr>
          <a:lstStyle/>
          <a:p>
            <a:pPr defTabSz="685800"/>
            <a:r>
              <a:rPr lang="en-GB">
                <a:solidFill>
                  <a:prstClr val="black"/>
                </a:solidFill>
                <a:latin typeface="Calibri" panose="020F0502020204030204"/>
              </a:rPr>
              <a:t>Survey Highlights</a:t>
            </a:r>
          </a:p>
          <a:p>
            <a:pPr defTabSz="685800"/>
            <a:r>
              <a:rPr lang="en-GB" sz="1350">
                <a:solidFill>
                  <a:prstClr val="black"/>
                </a:solidFill>
                <a:latin typeface="Calibri" panose="020F0502020204030204"/>
              </a:rPr>
              <a:t>Survey of 1043 Scots aged 16+</a:t>
            </a:r>
          </a:p>
          <a:p>
            <a:pPr defTabSz="685800"/>
            <a:endParaRPr lang="en-GB" sz="1350">
              <a:solidFill>
                <a:prstClr val="black"/>
              </a:solidFill>
              <a:latin typeface="Calibri" panose="020F0502020204030204"/>
            </a:endParaRPr>
          </a:p>
          <a:p>
            <a:pPr defTabSz="685800"/>
            <a:endParaRPr lang="en-GB" sz="1350">
              <a:solidFill>
                <a:prstClr val="black"/>
              </a:solidFill>
              <a:latin typeface="Calibri" panose="020F0502020204030204"/>
            </a:endParaRPr>
          </a:p>
          <a:p>
            <a:pPr marL="214313" indent="-214313" defTabSz="685800">
              <a:lnSpc>
                <a:spcPct val="150000"/>
              </a:lnSpc>
              <a:buFont typeface="Arial" panose="020B0604020202020204" pitchFamily="34" charset="0"/>
              <a:buChar char="•"/>
            </a:pPr>
            <a:r>
              <a:rPr lang="en-GB" sz="1350" b="1">
                <a:solidFill>
                  <a:prstClr val="black"/>
                </a:solidFill>
                <a:latin typeface="Calibri" panose="020F0502020204030204"/>
              </a:rPr>
              <a:t>57% </a:t>
            </a:r>
            <a:r>
              <a:rPr lang="en-GB" sz="1350">
                <a:solidFill>
                  <a:prstClr val="black"/>
                </a:solidFill>
                <a:latin typeface="Calibri" panose="020F0502020204030204"/>
              </a:rPr>
              <a:t>were worried about being able to afford energy bills over the next 12 months</a:t>
            </a:r>
          </a:p>
          <a:p>
            <a:pPr marL="214313" indent="-214313" defTabSz="685800">
              <a:lnSpc>
                <a:spcPct val="150000"/>
              </a:lnSpc>
              <a:buFont typeface="Arial" panose="020B0604020202020204" pitchFamily="34" charset="0"/>
              <a:buChar char="•"/>
            </a:pPr>
            <a:r>
              <a:rPr lang="en-GB" sz="1350" b="1">
                <a:solidFill>
                  <a:prstClr val="black"/>
                </a:solidFill>
                <a:latin typeface="Calibri" panose="020F0502020204030204"/>
              </a:rPr>
              <a:t>51% </a:t>
            </a:r>
            <a:r>
              <a:rPr lang="en-GB" sz="1350">
                <a:solidFill>
                  <a:prstClr val="black"/>
                </a:solidFill>
                <a:latin typeface="Calibri" panose="020F0502020204030204"/>
              </a:rPr>
              <a:t>had limited energy use to pay for other essentials, </a:t>
            </a:r>
            <a:r>
              <a:rPr lang="en-GB" sz="1350" b="1">
                <a:solidFill>
                  <a:prstClr val="black"/>
                </a:solidFill>
                <a:latin typeface="Calibri" panose="020F0502020204030204"/>
              </a:rPr>
              <a:t>25% </a:t>
            </a:r>
            <a:r>
              <a:rPr lang="en-GB" sz="1350">
                <a:solidFill>
                  <a:prstClr val="black"/>
                </a:solidFill>
                <a:latin typeface="Calibri" panose="020F0502020204030204"/>
              </a:rPr>
              <a:t>had significantly limited their use</a:t>
            </a:r>
          </a:p>
          <a:p>
            <a:pPr marL="214313" indent="-214313" defTabSz="685800">
              <a:lnSpc>
                <a:spcPct val="150000"/>
              </a:lnSpc>
              <a:buFont typeface="Arial" panose="020B0604020202020204" pitchFamily="34" charset="0"/>
              <a:buChar char="•"/>
            </a:pPr>
            <a:r>
              <a:rPr lang="en-GB" sz="1350" b="1">
                <a:solidFill>
                  <a:prstClr val="black"/>
                </a:solidFill>
                <a:latin typeface="Calibri" panose="020F0502020204030204"/>
              </a:rPr>
              <a:t>50% </a:t>
            </a:r>
            <a:r>
              <a:rPr lang="en-GB" sz="1350">
                <a:solidFill>
                  <a:prstClr val="black"/>
                </a:solidFill>
                <a:latin typeface="Calibri" panose="020F0502020204030204"/>
              </a:rPr>
              <a:t>had sometimes been cold in their home due to energy rationing, </a:t>
            </a:r>
            <a:r>
              <a:rPr lang="en-GB" sz="1350" b="1">
                <a:solidFill>
                  <a:prstClr val="black"/>
                </a:solidFill>
                <a:latin typeface="Calibri" panose="020F0502020204030204"/>
              </a:rPr>
              <a:t>24% </a:t>
            </a:r>
            <a:r>
              <a:rPr lang="en-GB" sz="1350">
                <a:solidFill>
                  <a:prstClr val="black"/>
                </a:solidFill>
                <a:latin typeface="Calibri" panose="020F0502020204030204"/>
              </a:rPr>
              <a:t>had often been cold</a:t>
            </a:r>
          </a:p>
          <a:p>
            <a:pPr marL="214313" indent="-214313" defTabSz="685800">
              <a:lnSpc>
                <a:spcPct val="150000"/>
              </a:lnSpc>
              <a:buFont typeface="Arial" panose="020B0604020202020204" pitchFamily="34" charset="0"/>
              <a:buChar char="•"/>
            </a:pPr>
            <a:r>
              <a:rPr lang="en-GB" sz="1350">
                <a:solidFill>
                  <a:prstClr val="black"/>
                </a:solidFill>
                <a:latin typeface="Calibri" panose="020F0502020204030204"/>
              </a:rPr>
              <a:t>Of those surveyed </a:t>
            </a:r>
            <a:r>
              <a:rPr lang="en-GB" sz="1350" b="1">
                <a:solidFill>
                  <a:prstClr val="black"/>
                </a:solidFill>
                <a:latin typeface="Calibri" panose="020F0502020204030204"/>
              </a:rPr>
              <a:t>14% </a:t>
            </a:r>
            <a:r>
              <a:rPr lang="en-GB" sz="1350">
                <a:solidFill>
                  <a:prstClr val="black"/>
                </a:solidFill>
                <a:latin typeface="Calibri" panose="020F0502020204030204"/>
              </a:rPr>
              <a:t>had more than </a:t>
            </a:r>
            <a:r>
              <a:rPr lang="en-GB" sz="1350" b="1">
                <a:solidFill>
                  <a:prstClr val="black"/>
                </a:solidFill>
                <a:latin typeface="Calibri" panose="020F0502020204030204"/>
              </a:rPr>
              <a:t>£1000 </a:t>
            </a:r>
            <a:r>
              <a:rPr lang="en-GB" sz="1350">
                <a:solidFill>
                  <a:prstClr val="black"/>
                </a:solidFill>
                <a:latin typeface="Calibri" panose="020F0502020204030204"/>
              </a:rPr>
              <a:t>of energy debt</a:t>
            </a:r>
          </a:p>
          <a:p>
            <a:pPr marL="214313" indent="-214313" defTabSz="685800">
              <a:lnSpc>
                <a:spcPct val="150000"/>
              </a:lnSpc>
              <a:buFont typeface="Arial" panose="020B0604020202020204" pitchFamily="34" charset="0"/>
              <a:buChar char="•"/>
            </a:pPr>
            <a:r>
              <a:rPr lang="en-GB" sz="1350" b="1">
                <a:solidFill>
                  <a:prstClr val="black"/>
                </a:solidFill>
                <a:latin typeface="Calibri" panose="020F0502020204030204"/>
              </a:rPr>
              <a:t>33% </a:t>
            </a:r>
            <a:r>
              <a:rPr lang="en-GB" sz="1350">
                <a:solidFill>
                  <a:prstClr val="black"/>
                </a:solidFill>
                <a:latin typeface="Calibri" panose="020F0502020204030204"/>
              </a:rPr>
              <a:t>of prepayment customers had sometimes self-disconnected due to affordability, 24% had often self-disconnected</a:t>
            </a:r>
          </a:p>
          <a:p>
            <a:pPr marL="214313" indent="-214313" defTabSz="685800">
              <a:lnSpc>
                <a:spcPct val="150000"/>
              </a:lnSpc>
              <a:buFont typeface="Arial" panose="020B0604020202020204" pitchFamily="34" charset="0"/>
              <a:buChar char="•"/>
            </a:pPr>
            <a:r>
              <a:rPr lang="en-GB" sz="1350" b="1">
                <a:solidFill>
                  <a:prstClr val="black"/>
                </a:solidFill>
                <a:latin typeface="Calibri" panose="020F0502020204030204"/>
              </a:rPr>
              <a:t>66% </a:t>
            </a:r>
            <a:r>
              <a:rPr lang="en-GB" sz="1350">
                <a:solidFill>
                  <a:prstClr val="black"/>
                </a:solidFill>
                <a:latin typeface="Calibri" panose="020F0502020204030204"/>
              </a:rPr>
              <a:t>were supportive of a social tariff</a:t>
            </a:r>
          </a:p>
          <a:p>
            <a:pPr defTabSz="685800"/>
            <a:endParaRPr lang="en-GB" sz="1350">
              <a:solidFill>
                <a:prstClr val="black"/>
              </a:solidFill>
              <a:latin typeface="Calibri" panose="020F0502020204030204"/>
            </a:endParaRPr>
          </a:p>
          <a:p>
            <a:pPr defTabSz="685800"/>
            <a:endParaRPr lang="en-GB" sz="1350">
              <a:solidFill>
                <a:prstClr val="black"/>
              </a:solidFill>
              <a:latin typeface="Calibri" panose="020F0502020204030204"/>
            </a:endParaRPr>
          </a:p>
          <a:p>
            <a:pPr defTabSz="685800"/>
            <a:endParaRPr lang="en-GB">
              <a:solidFill>
                <a:prstClr val="black"/>
              </a:solidFill>
              <a:latin typeface="Calibri" panose="020F0502020204030204"/>
            </a:endParaRPr>
          </a:p>
        </p:txBody>
      </p:sp>
    </p:spTree>
    <p:extLst>
      <p:ext uri="{BB962C8B-B14F-4D97-AF65-F5344CB8AC3E}">
        <p14:creationId xmlns:p14="http://schemas.microsoft.com/office/powerpoint/2010/main" val="1520542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on a bicycle in front of a building&#10;&#10;Description automatically generated">
            <a:extLst>
              <a:ext uri="{FF2B5EF4-FFF2-40B4-BE49-F238E27FC236}">
                <a16:creationId xmlns:a16="http://schemas.microsoft.com/office/drawing/2014/main" id="{F0A9B858-287A-BD24-4ED9-83A346D43CD5}"/>
              </a:ext>
            </a:extLst>
          </p:cNvPr>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1" y="-13283"/>
            <a:ext cx="3370772" cy="5156783"/>
          </a:xfrm>
          <a:prstGeom prst="rect">
            <a:avLst/>
          </a:prstGeom>
        </p:spPr>
      </p:pic>
      <p:sp>
        <p:nvSpPr>
          <p:cNvPr id="7" name="TextBox 6">
            <a:extLst>
              <a:ext uri="{FF2B5EF4-FFF2-40B4-BE49-F238E27FC236}">
                <a16:creationId xmlns:a16="http://schemas.microsoft.com/office/drawing/2014/main" id="{A177C40D-B5CB-10C0-22AC-C05F5A9A01B4}"/>
              </a:ext>
            </a:extLst>
          </p:cNvPr>
          <p:cNvSpPr txBox="1"/>
          <p:nvPr/>
        </p:nvSpPr>
        <p:spPr>
          <a:xfrm>
            <a:off x="2285461" y="2433250"/>
            <a:ext cx="4570922" cy="300082"/>
          </a:xfrm>
          <a:prstGeom prst="rect">
            <a:avLst/>
          </a:prstGeom>
          <a:noFill/>
        </p:spPr>
        <p:txBody>
          <a:bodyPr wrap="square">
            <a:spAutoFit/>
          </a:bodyPr>
          <a:lstStyle/>
          <a:p>
            <a:pPr defTabSz="685800"/>
            <a:endParaRPr lang="en-GB" sz="1350">
              <a:solidFill>
                <a:prstClr val="black"/>
              </a:solidFill>
              <a:latin typeface="Calibri" panose="020F0502020204030204"/>
            </a:endParaRPr>
          </a:p>
        </p:txBody>
      </p:sp>
      <p:sp>
        <p:nvSpPr>
          <p:cNvPr id="3" name="TextBox 2">
            <a:extLst>
              <a:ext uri="{FF2B5EF4-FFF2-40B4-BE49-F238E27FC236}">
                <a16:creationId xmlns:a16="http://schemas.microsoft.com/office/drawing/2014/main" id="{CFDC3CA1-2C78-5A75-9890-7ADA5A576C6A}"/>
              </a:ext>
            </a:extLst>
          </p:cNvPr>
          <p:cNvSpPr txBox="1"/>
          <p:nvPr/>
        </p:nvSpPr>
        <p:spPr>
          <a:xfrm>
            <a:off x="82296" y="1105964"/>
            <a:ext cx="7435195" cy="3231654"/>
          </a:xfrm>
          <a:prstGeom prst="rect">
            <a:avLst/>
          </a:prstGeom>
          <a:noFill/>
        </p:spPr>
        <p:txBody>
          <a:bodyPr wrap="square" rtlCol="0">
            <a:spAutoFit/>
          </a:bodyPr>
          <a:lstStyle/>
          <a:p>
            <a:pPr defTabSz="685800"/>
            <a:r>
              <a:rPr lang="en-GB" b="1">
                <a:solidFill>
                  <a:prstClr val="black"/>
                </a:solidFill>
                <a:latin typeface="Calibri" panose="020F0502020204030204"/>
              </a:rPr>
              <a:t>Consumer Scotland </a:t>
            </a:r>
          </a:p>
          <a:p>
            <a:pPr marL="214313" indent="-214313" defTabSz="685800">
              <a:buFont typeface="Arial" panose="020B0604020202020204" pitchFamily="34" charset="0"/>
              <a:buChar char="•"/>
            </a:pPr>
            <a:endParaRPr lang="en-GB" sz="1200">
              <a:solidFill>
                <a:prstClr val="black"/>
              </a:solidFill>
              <a:latin typeface="Calibri" panose="020F0502020204030204"/>
            </a:endParaRPr>
          </a:p>
          <a:p>
            <a:pPr marL="214313" indent="-214313" defTabSz="685800">
              <a:buFont typeface="Arial" panose="020B0604020202020204" pitchFamily="34" charset="0"/>
              <a:buChar char="•"/>
            </a:pPr>
            <a:r>
              <a:rPr lang="en-GB" sz="1200">
                <a:solidFill>
                  <a:prstClr val="black"/>
                </a:solidFill>
                <a:latin typeface="Calibri" panose="020F0502020204030204"/>
              </a:rPr>
              <a:t>As we continue to strengthen our relationship with Consumer Scotland, we have established a quarterly policy forum.</a:t>
            </a:r>
          </a:p>
          <a:p>
            <a:pPr marL="214313" indent="-214313" defTabSz="685800">
              <a:buFont typeface="Arial" panose="020B0604020202020204" pitchFamily="34" charset="0"/>
              <a:buChar char="•"/>
            </a:pPr>
            <a:r>
              <a:rPr lang="en-GB" sz="1200">
                <a:solidFill>
                  <a:prstClr val="black"/>
                </a:solidFill>
                <a:latin typeface="Calibri" panose="020F0502020204030204"/>
              </a:rPr>
              <a:t>Membership of Energy Consumers Network and Rural Energy Working Group. </a:t>
            </a:r>
          </a:p>
          <a:p>
            <a:pPr marL="214313" indent="-214313" defTabSz="685800">
              <a:buFont typeface="Arial" panose="020B0604020202020204" pitchFamily="34" charset="0"/>
              <a:buChar char="•"/>
            </a:pPr>
            <a:endParaRPr lang="en-GB" sz="1200">
              <a:solidFill>
                <a:prstClr val="black"/>
              </a:solidFill>
              <a:latin typeface="Calibri" panose="020F0502020204030204"/>
            </a:endParaRPr>
          </a:p>
          <a:p>
            <a:pPr defTabSz="685800"/>
            <a:endParaRPr lang="en-GB" sz="1200" b="1">
              <a:solidFill>
                <a:prstClr val="black"/>
              </a:solidFill>
              <a:latin typeface="Calibri" panose="020F0502020204030204"/>
            </a:endParaRPr>
          </a:p>
          <a:p>
            <a:pPr defTabSz="685800"/>
            <a:r>
              <a:rPr lang="en-GB" b="1">
                <a:solidFill>
                  <a:prstClr val="black"/>
                </a:solidFill>
                <a:latin typeface="Calibri" panose="020F0502020204030204"/>
              </a:rPr>
              <a:t>Ovo</a:t>
            </a:r>
          </a:p>
          <a:p>
            <a:pPr marL="257175" indent="-257175" defTabSz="685800">
              <a:buFont typeface="Arial" panose="020B0604020202020204" pitchFamily="34" charset="0"/>
              <a:buChar char="•"/>
            </a:pPr>
            <a:r>
              <a:rPr lang="en-GB" sz="1200">
                <a:solidFill>
                  <a:prstClr val="black"/>
                </a:solidFill>
                <a:latin typeface="Calibri" panose="020F0502020204030204"/>
              </a:rPr>
              <a:t>Worked alongside Ovo to deliver a support event in Glasgow.</a:t>
            </a:r>
          </a:p>
          <a:p>
            <a:pPr marL="257175" indent="-257175" defTabSz="685800">
              <a:buFont typeface="Arial" panose="020B0604020202020204" pitchFamily="34" charset="0"/>
              <a:buChar char="•"/>
            </a:pPr>
            <a:r>
              <a:rPr lang="en-GB" sz="1200">
                <a:solidFill>
                  <a:prstClr val="black"/>
                </a:solidFill>
                <a:latin typeface="Calibri" panose="020F0502020204030204"/>
              </a:rPr>
              <a:t>Event was highly successful and allowed us to assist with a range of concerns, not just energy but also welfare and debt issues.</a:t>
            </a:r>
          </a:p>
          <a:p>
            <a:pPr marL="257175" indent="-257175" defTabSz="685800">
              <a:buFont typeface="Arial" panose="020B0604020202020204" pitchFamily="34" charset="0"/>
              <a:buChar char="•"/>
            </a:pPr>
            <a:endParaRPr lang="en-GB" b="1">
              <a:solidFill>
                <a:prstClr val="black"/>
              </a:solidFill>
              <a:latin typeface="Calibri" panose="020F0502020204030204"/>
            </a:endParaRPr>
          </a:p>
          <a:p>
            <a:pPr defTabSz="685800"/>
            <a:endParaRPr lang="en-GB" sz="1200" b="1">
              <a:solidFill>
                <a:prstClr val="black"/>
              </a:solidFill>
              <a:latin typeface="Calibri" panose="020F0502020204030204"/>
            </a:endParaRPr>
          </a:p>
          <a:p>
            <a:pPr defTabSz="685800"/>
            <a:endParaRPr lang="en-GB" sz="1200" b="1">
              <a:solidFill>
                <a:prstClr val="black"/>
              </a:solidFill>
              <a:latin typeface="Calibri" panose="020F0502020204030204"/>
            </a:endParaRPr>
          </a:p>
          <a:p>
            <a:pPr defTabSz="685800"/>
            <a:endParaRPr lang="en-GB" b="1">
              <a:solidFill>
                <a:prstClr val="black"/>
              </a:solidFill>
              <a:latin typeface="Calibri" panose="020F0502020204030204"/>
            </a:endParaRPr>
          </a:p>
        </p:txBody>
      </p:sp>
      <p:pic>
        <p:nvPicPr>
          <p:cNvPr id="9" name="Picture 8" descr="A black and green logo&#10;&#10;Description automatically generated">
            <a:extLst>
              <a:ext uri="{FF2B5EF4-FFF2-40B4-BE49-F238E27FC236}">
                <a16:creationId xmlns:a16="http://schemas.microsoft.com/office/drawing/2014/main" id="{C1478E29-8A04-D5D5-D841-EEFE6AAC8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088" y="1"/>
            <a:ext cx="2036912" cy="2036912"/>
          </a:xfrm>
          <a:prstGeom prst="rect">
            <a:avLst/>
          </a:prstGeom>
        </p:spPr>
      </p:pic>
      <p:sp>
        <p:nvSpPr>
          <p:cNvPr id="2" name="Rectangle 1">
            <a:extLst>
              <a:ext uri="{FF2B5EF4-FFF2-40B4-BE49-F238E27FC236}">
                <a16:creationId xmlns:a16="http://schemas.microsoft.com/office/drawing/2014/main" id="{5F00AA6C-6308-6029-17A2-2873B15BE4CF}"/>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en-GB" sz="1350">
              <a:solidFill>
                <a:prstClr val="black"/>
              </a:solidFill>
              <a:latin typeface="Calibri" panose="020F0502020204030204"/>
            </a:endParaRPr>
          </a:p>
        </p:txBody>
      </p:sp>
    </p:spTree>
    <p:extLst>
      <p:ext uri="{BB962C8B-B14F-4D97-AF65-F5344CB8AC3E}">
        <p14:creationId xmlns:p14="http://schemas.microsoft.com/office/powerpoint/2010/main" val="2098820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black and silver electrical meter&#10;&#10;Description automatically generated">
            <a:extLst>
              <a:ext uri="{FF2B5EF4-FFF2-40B4-BE49-F238E27FC236}">
                <a16:creationId xmlns:a16="http://schemas.microsoft.com/office/drawing/2014/main" id="{6D47E328-7B56-186D-68EB-CDCF31B43F9F}"/>
              </a:ext>
            </a:extLst>
          </p:cNvPr>
          <p:cNvPicPr>
            <a:picLocks noChangeAspect="1"/>
          </p:cNvPicPr>
          <p:nvPr/>
        </p:nvPicPr>
        <p:blipFill>
          <a:blip r:embed="rId2">
            <a:alphaModFix amt="8000"/>
            <a:extLst>
              <a:ext uri="{28A0092B-C50C-407E-A947-70E740481C1C}">
                <a14:useLocalDpi xmlns:a14="http://schemas.microsoft.com/office/drawing/2010/main" val="0"/>
              </a:ext>
            </a:extLst>
          </a:blip>
          <a:stretch>
            <a:fillRect/>
          </a:stretch>
        </p:blipFill>
        <p:spPr>
          <a:xfrm>
            <a:off x="2833255" y="-6948"/>
            <a:ext cx="6310745" cy="5143499"/>
          </a:xfrm>
          <a:prstGeom prst="rect">
            <a:avLst/>
          </a:prstGeom>
          <a:effectLst>
            <a:softEdge rad="266700"/>
          </a:effectLst>
        </p:spPr>
      </p:pic>
      <p:sp>
        <p:nvSpPr>
          <p:cNvPr id="7" name="TextBox 6">
            <a:extLst>
              <a:ext uri="{FF2B5EF4-FFF2-40B4-BE49-F238E27FC236}">
                <a16:creationId xmlns:a16="http://schemas.microsoft.com/office/drawing/2014/main" id="{A177C40D-B5CB-10C0-22AC-C05F5A9A01B4}"/>
              </a:ext>
            </a:extLst>
          </p:cNvPr>
          <p:cNvSpPr txBox="1"/>
          <p:nvPr/>
        </p:nvSpPr>
        <p:spPr>
          <a:xfrm>
            <a:off x="2285461" y="2433250"/>
            <a:ext cx="4570922" cy="300082"/>
          </a:xfrm>
          <a:prstGeom prst="rect">
            <a:avLst/>
          </a:prstGeom>
          <a:noFill/>
        </p:spPr>
        <p:txBody>
          <a:bodyPr wrap="square">
            <a:spAutoFit/>
          </a:bodyPr>
          <a:lstStyle/>
          <a:p>
            <a:pPr defTabSz="685800"/>
            <a:endParaRPr lang="en-GB" sz="1350">
              <a:solidFill>
                <a:prstClr val="black"/>
              </a:solidFill>
              <a:latin typeface="Calibri" panose="020F0502020204030204"/>
            </a:endParaRPr>
          </a:p>
        </p:txBody>
      </p:sp>
      <p:sp>
        <p:nvSpPr>
          <p:cNvPr id="3" name="TextBox 2">
            <a:extLst>
              <a:ext uri="{FF2B5EF4-FFF2-40B4-BE49-F238E27FC236}">
                <a16:creationId xmlns:a16="http://schemas.microsoft.com/office/drawing/2014/main" id="{CFDC3CA1-2C78-5A75-9890-7ADA5A576C6A}"/>
              </a:ext>
            </a:extLst>
          </p:cNvPr>
          <p:cNvSpPr txBox="1"/>
          <p:nvPr/>
        </p:nvSpPr>
        <p:spPr>
          <a:xfrm>
            <a:off x="68587" y="1105964"/>
            <a:ext cx="8729195" cy="3373359"/>
          </a:xfrm>
          <a:prstGeom prst="rect">
            <a:avLst/>
          </a:prstGeom>
          <a:noFill/>
        </p:spPr>
        <p:txBody>
          <a:bodyPr wrap="square" rtlCol="0">
            <a:spAutoFit/>
          </a:bodyPr>
          <a:lstStyle/>
          <a:p>
            <a:pPr defTabSz="685800">
              <a:lnSpc>
                <a:spcPct val="150000"/>
              </a:lnSpc>
            </a:pPr>
            <a:r>
              <a:rPr lang="en-GB">
                <a:solidFill>
                  <a:prstClr val="black"/>
                </a:solidFill>
                <a:latin typeface="Calibri" panose="020F0502020204030204"/>
              </a:rPr>
              <a:t>Concern over customer journeys for RTS switch off</a:t>
            </a:r>
          </a:p>
          <a:p>
            <a:pPr marL="257175" indent="-257175" defTabSz="685800">
              <a:lnSpc>
                <a:spcPct val="150000"/>
              </a:lnSpc>
              <a:buFont typeface="Arial" panose="020B0604020202020204" pitchFamily="34" charset="0"/>
              <a:buChar char="•"/>
            </a:pPr>
            <a:r>
              <a:rPr lang="en-GB">
                <a:solidFill>
                  <a:prstClr val="black"/>
                </a:solidFill>
                <a:latin typeface="Calibri" panose="020F0502020204030204"/>
              </a:rPr>
              <a:t>Information sheet putting onus on customers to contact their supplier.</a:t>
            </a:r>
          </a:p>
          <a:p>
            <a:pPr marL="257175" indent="-257175" defTabSz="685800">
              <a:lnSpc>
                <a:spcPct val="150000"/>
              </a:lnSpc>
              <a:buFont typeface="Arial" panose="020B0604020202020204" pitchFamily="34" charset="0"/>
              <a:buChar char="•"/>
            </a:pPr>
            <a:r>
              <a:rPr lang="en-GB">
                <a:solidFill>
                  <a:prstClr val="black"/>
                </a:solidFill>
                <a:latin typeface="Calibri" panose="020F0502020204030204"/>
              </a:rPr>
              <a:t>Known delays and challenges in supplying remote and island customers with smart meters.</a:t>
            </a:r>
          </a:p>
          <a:p>
            <a:pPr marL="257175" indent="-257175" defTabSz="685800">
              <a:lnSpc>
                <a:spcPct val="150000"/>
              </a:lnSpc>
              <a:buFont typeface="Arial" panose="020B0604020202020204" pitchFamily="34" charset="0"/>
              <a:buChar char="•"/>
            </a:pPr>
            <a:r>
              <a:rPr lang="en-GB">
                <a:solidFill>
                  <a:prstClr val="black"/>
                </a:solidFill>
                <a:latin typeface="Calibri" panose="020F0502020204030204"/>
              </a:rPr>
              <a:t>Customers contacting through general support lines not likely to get an agent familiar with RTS.</a:t>
            </a:r>
          </a:p>
          <a:p>
            <a:pPr defTabSz="685800">
              <a:lnSpc>
                <a:spcPct val="150000"/>
              </a:lnSpc>
            </a:pPr>
            <a:r>
              <a:rPr lang="en-GB">
                <a:solidFill>
                  <a:prstClr val="black"/>
                </a:solidFill>
                <a:latin typeface="Calibri" panose="020F0502020204030204"/>
              </a:rPr>
              <a:t>We would like to see a proactive approach from suppliers in identifying and supporting RTS customers.</a:t>
            </a:r>
            <a:endParaRPr lang="en-GB" b="1">
              <a:solidFill>
                <a:prstClr val="black"/>
              </a:solidFill>
              <a:latin typeface="Calibri" panose="020F0502020204030204"/>
            </a:endParaRPr>
          </a:p>
        </p:txBody>
      </p:sp>
      <p:sp>
        <p:nvSpPr>
          <p:cNvPr id="2" name="Rectangle 1">
            <a:extLst>
              <a:ext uri="{FF2B5EF4-FFF2-40B4-BE49-F238E27FC236}">
                <a16:creationId xmlns:a16="http://schemas.microsoft.com/office/drawing/2014/main" id="{5F00AA6C-6308-6029-17A2-2873B15BE4CF}"/>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en-GB" sz="1350">
              <a:solidFill>
                <a:prstClr val="black"/>
              </a:solidFill>
              <a:latin typeface="Calibri" panose="020F0502020204030204"/>
            </a:endParaRPr>
          </a:p>
        </p:txBody>
      </p:sp>
      <p:pic>
        <p:nvPicPr>
          <p:cNvPr id="9" name="Picture 8" descr="A black and green logo&#10;&#10;Description automatically generated">
            <a:extLst>
              <a:ext uri="{FF2B5EF4-FFF2-40B4-BE49-F238E27FC236}">
                <a16:creationId xmlns:a16="http://schemas.microsoft.com/office/drawing/2014/main" id="{C1478E29-8A04-D5D5-D841-EEFE6AAC8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088" y="1"/>
            <a:ext cx="2036912" cy="2036912"/>
          </a:xfrm>
          <a:prstGeom prst="rect">
            <a:avLst/>
          </a:prstGeom>
        </p:spPr>
      </p:pic>
      <p:sp>
        <p:nvSpPr>
          <p:cNvPr id="10" name="TextBox 9">
            <a:extLst>
              <a:ext uri="{FF2B5EF4-FFF2-40B4-BE49-F238E27FC236}">
                <a16:creationId xmlns:a16="http://schemas.microsoft.com/office/drawing/2014/main" id="{90D7A798-B1ED-A520-63E5-EF2713731E2B}"/>
              </a:ext>
            </a:extLst>
          </p:cNvPr>
          <p:cNvSpPr txBox="1"/>
          <p:nvPr/>
        </p:nvSpPr>
        <p:spPr>
          <a:xfrm>
            <a:off x="2403224" y="356775"/>
            <a:ext cx="4059921" cy="415498"/>
          </a:xfrm>
          <a:prstGeom prst="rect">
            <a:avLst/>
          </a:prstGeom>
          <a:noFill/>
        </p:spPr>
        <p:txBody>
          <a:bodyPr wrap="square" rtlCol="0">
            <a:spAutoFit/>
          </a:bodyPr>
          <a:lstStyle/>
          <a:p>
            <a:pPr algn="ctr" defTabSz="685800"/>
            <a:r>
              <a:rPr lang="en-GB" sz="2100" b="1">
                <a:solidFill>
                  <a:prstClr val="black"/>
                </a:solidFill>
                <a:latin typeface="Calibri" panose="020F0502020204030204"/>
              </a:rPr>
              <a:t>RTS</a:t>
            </a:r>
          </a:p>
        </p:txBody>
      </p:sp>
    </p:spTree>
    <p:extLst>
      <p:ext uri="{BB962C8B-B14F-4D97-AF65-F5344CB8AC3E}">
        <p14:creationId xmlns:p14="http://schemas.microsoft.com/office/powerpoint/2010/main" val="1435978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group of people standing in a row&#10;&#10;Description automatically generated">
            <a:extLst>
              <a:ext uri="{FF2B5EF4-FFF2-40B4-BE49-F238E27FC236}">
                <a16:creationId xmlns:a16="http://schemas.microsoft.com/office/drawing/2014/main" id="{E6CC0EF2-3564-0581-9367-461E1BD38122}"/>
              </a:ext>
            </a:extLst>
          </p:cNvPr>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31" y="1379556"/>
            <a:ext cx="9143969" cy="3779042"/>
          </a:xfrm>
          <a:prstGeom prst="rect">
            <a:avLst/>
          </a:prstGeom>
          <a:effectLst>
            <a:softEdge rad="127000"/>
          </a:effectLst>
        </p:spPr>
      </p:pic>
      <p:sp>
        <p:nvSpPr>
          <p:cNvPr id="7" name="TextBox 6">
            <a:extLst>
              <a:ext uri="{FF2B5EF4-FFF2-40B4-BE49-F238E27FC236}">
                <a16:creationId xmlns:a16="http://schemas.microsoft.com/office/drawing/2014/main" id="{A177C40D-B5CB-10C0-22AC-C05F5A9A01B4}"/>
              </a:ext>
            </a:extLst>
          </p:cNvPr>
          <p:cNvSpPr txBox="1"/>
          <p:nvPr/>
        </p:nvSpPr>
        <p:spPr>
          <a:xfrm>
            <a:off x="2418024" y="2380957"/>
            <a:ext cx="4570922" cy="300082"/>
          </a:xfrm>
          <a:prstGeom prst="rect">
            <a:avLst/>
          </a:prstGeom>
          <a:noFill/>
        </p:spPr>
        <p:txBody>
          <a:bodyPr wrap="square">
            <a:spAutoFit/>
          </a:bodyPr>
          <a:lstStyle/>
          <a:p>
            <a:pPr defTabSz="685800"/>
            <a:endParaRPr lang="en-GB" sz="1350">
              <a:solidFill>
                <a:prstClr val="black"/>
              </a:solidFill>
              <a:latin typeface="Calibri" panose="020F0502020204030204"/>
            </a:endParaRPr>
          </a:p>
        </p:txBody>
      </p:sp>
      <p:sp>
        <p:nvSpPr>
          <p:cNvPr id="3" name="TextBox 2">
            <a:extLst>
              <a:ext uri="{FF2B5EF4-FFF2-40B4-BE49-F238E27FC236}">
                <a16:creationId xmlns:a16="http://schemas.microsoft.com/office/drawing/2014/main" id="{CFDC3CA1-2C78-5A75-9890-7ADA5A576C6A}"/>
              </a:ext>
            </a:extLst>
          </p:cNvPr>
          <p:cNvSpPr txBox="1"/>
          <p:nvPr/>
        </p:nvSpPr>
        <p:spPr>
          <a:xfrm>
            <a:off x="1507660" y="660596"/>
            <a:ext cx="5703337" cy="923330"/>
          </a:xfrm>
          <a:prstGeom prst="rect">
            <a:avLst/>
          </a:prstGeom>
          <a:noFill/>
        </p:spPr>
        <p:txBody>
          <a:bodyPr wrap="square" rtlCol="0">
            <a:spAutoFit/>
          </a:bodyPr>
          <a:lstStyle/>
          <a:p>
            <a:pPr algn="ctr" defTabSz="685800"/>
            <a:r>
              <a:rPr lang="en-GB" b="1">
                <a:solidFill>
                  <a:prstClr val="black"/>
                </a:solidFill>
                <a:latin typeface="Calibri" panose="020F0502020204030204"/>
              </a:rPr>
              <a:t>Ofgem Board Visit</a:t>
            </a:r>
          </a:p>
          <a:p>
            <a:pPr algn="ctr" defTabSz="685800"/>
            <a:endParaRPr lang="en-GB" b="1">
              <a:solidFill>
                <a:prstClr val="black"/>
              </a:solidFill>
              <a:latin typeface="Calibri" panose="020F0502020204030204"/>
            </a:endParaRPr>
          </a:p>
          <a:p>
            <a:pPr algn="ctr" defTabSz="685800"/>
            <a:endParaRPr lang="en-GB" b="1">
              <a:solidFill>
                <a:prstClr val="black"/>
              </a:solidFill>
              <a:latin typeface="Calibri" panose="020F0502020204030204"/>
            </a:endParaRPr>
          </a:p>
        </p:txBody>
      </p:sp>
      <p:pic>
        <p:nvPicPr>
          <p:cNvPr id="9" name="Picture 8" descr="A black and green logo&#10;&#10;Description automatically generated">
            <a:extLst>
              <a:ext uri="{FF2B5EF4-FFF2-40B4-BE49-F238E27FC236}">
                <a16:creationId xmlns:a16="http://schemas.microsoft.com/office/drawing/2014/main" id="{C1478E29-8A04-D5D5-D841-EEFE6AAC8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088" y="1"/>
            <a:ext cx="2036912" cy="2036912"/>
          </a:xfrm>
          <a:prstGeom prst="rect">
            <a:avLst/>
          </a:prstGeom>
        </p:spPr>
      </p:pic>
      <p:sp>
        <p:nvSpPr>
          <p:cNvPr id="2" name="Rectangle 1">
            <a:extLst>
              <a:ext uri="{FF2B5EF4-FFF2-40B4-BE49-F238E27FC236}">
                <a16:creationId xmlns:a16="http://schemas.microsoft.com/office/drawing/2014/main" id="{5F00AA6C-6308-6029-17A2-2873B15BE4CF}"/>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en-GB" sz="1350">
              <a:solidFill>
                <a:prstClr val="black"/>
              </a:solidFill>
              <a:latin typeface="Calibri" panose="020F0502020204030204"/>
            </a:endParaRPr>
          </a:p>
        </p:txBody>
      </p:sp>
      <p:sp>
        <p:nvSpPr>
          <p:cNvPr id="5" name="TextBox 4">
            <a:extLst>
              <a:ext uri="{FF2B5EF4-FFF2-40B4-BE49-F238E27FC236}">
                <a16:creationId xmlns:a16="http://schemas.microsoft.com/office/drawing/2014/main" id="{FD4DA49E-14BE-5FEB-BBB7-EB478A0FD517}"/>
              </a:ext>
            </a:extLst>
          </p:cNvPr>
          <p:cNvSpPr txBox="1"/>
          <p:nvPr/>
        </p:nvSpPr>
        <p:spPr>
          <a:xfrm>
            <a:off x="410491" y="1674791"/>
            <a:ext cx="8182780" cy="2126864"/>
          </a:xfrm>
          <a:prstGeom prst="rect">
            <a:avLst/>
          </a:prstGeom>
          <a:noFill/>
        </p:spPr>
        <p:txBody>
          <a:bodyPr wrap="square">
            <a:spAutoFit/>
          </a:bodyPr>
          <a:lstStyle/>
          <a:p>
            <a:pPr defTabSz="685800">
              <a:lnSpc>
                <a:spcPct val="150000"/>
              </a:lnSpc>
            </a:pPr>
            <a:r>
              <a:rPr lang="en-GB">
                <a:solidFill>
                  <a:prstClr val="black"/>
                </a:solidFill>
                <a:latin typeface="Calibri" panose="020F0502020204030204"/>
              </a:rPr>
              <a:t>We welcomed senior Ofgem staff, including their Chair and Chief Operating Officer, to our offices for a roundtable discussion on topics such as:</a:t>
            </a:r>
          </a:p>
          <a:p>
            <a:pPr marL="214313" indent="-214313" defTabSz="685800">
              <a:lnSpc>
                <a:spcPct val="150000"/>
              </a:lnSpc>
              <a:buFont typeface="Arial" panose="020B0604020202020204" pitchFamily="34" charset="0"/>
              <a:buChar char="•"/>
            </a:pPr>
            <a:r>
              <a:rPr lang="en-GB">
                <a:solidFill>
                  <a:prstClr val="black"/>
                </a:solidFill>
                <a:latin typeface="Calibri" panose="020F0502020204030204"/>
              </a:rPr>
              <a:t>Legislative concerns impacting Advice Direct Scotland</a:t>
            </a:r>
          </a:p>
          <a:p>
            <a:pPr marL="214313" indent="-214313" defTabSz="685800">
              <a:lnSpc>
                <a:spcPct val="150000"/>
              </a:lnSpc>
              <a:buFont typeface="Arial" panose="020B0604020202020204" pitchFamily="34" charset="0"/>
              <a:buChar char="•"/>
            </a:pPr>
            <a:r>
              <a:rPr lang="en-GB">
                <a:solidFill>
                  <a:prstClr val="black"/>
                </a:solidFill>
                <a:latin typeface="Calibri" panose="020F0502020204030204"/>
              </a:rPr>
              <a:t>Our role in the energy landscape</a:t>
            </a:r>
          </a:p>
          <a:p>
            <a:pPr marL="214313" indent="-214313" defTabSz="685800">
              <a:lnSpc>
                <a:spcPct val="150000"/>
              </a:lnSpc>
              <a:buFont typeface="Arial" panose="020B0604020202020204" pitchFamily="34" charset="0"/>
              <a:buChar char="•"/>
            </a:pPr>
            <a:r>
              <a:rPr lang="en-GB">
                <a:solidFill>
                  <a:prstClr val="black"/>
                </a:solidFill>
                <a:latin typeface="Calibri" panose="020F0502020204030204"/>
              </a:rPr>
              <a:t>Issues affecting Scottish customers</a:t>
            </a:r>
          </a:p>
        </p:txBody>
      </p:sp>
    </p:spTree>
    <p:extLst>
      <p:ext uri="{BB962C8B-B14F-4D97-AF65-F5344CB8AC3E}">
        <p14:creationId xmlns:p14="http://schemas.microsoft.com/office/powerpoint/2010/main" val="3657606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512D00-53CE-4A74-A4B8-2E0ACAD757E2}"/>
              </a:ext>
            </a:extLst>
          </p:cNvPr>
          <p:cNvSpPr txBox="1"/>
          <p:nvPr/>
        </p:nvSpPr>
        <p:spPr>
          <a:xfrm flipH="1">
            <a:off x="431777" y="186436"/>
            <a:ext cx="1024604" cy="338554"/>
          </a:xfrm>
          <a:prstGeom prst="rect">
            <a:avLst/>
          </a:prstGeom>
          <a:solidFill>
            <a:schemeClr val="accent3"/>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600" b="1">
                <a:solidFill>
                  <a:schemeClr val="bg1"/>
                </a:solidFill>
              </a:rPr>
              <a:t>Agenda</a:t>
            </a:r>
          </a:p>
        </p:txBody>
      </p:sp>
      <p:graphicFrame>
        <p:nvGraphicFramePr>
          <p:cNvPr id="5" name="Table 4">
            <a:extLst>
              <a:ext uri="{FF2B5EF4-FFF2-40B4-BE49-F238E27FC236}">
                <a16:creationId xmlns:a16="http://schemas.microsoft.com/office/drawing/2014/main" id="{CA34FE42-8B10-0858-EE29-68684C98E00F}"/>
              </a:ext>
            </a:extLst>
          </p:cNvPr>
          <p:cNvGraphicFramePr>
            <a:graphicFrameLocks noGrp="1"/>
          </p:cNvGraphicFramePr>
          <p:nvPr>
            <p:extLst>
              <p:ext uri="{D42A27DB-BD31-4B8C-83A1-F6EECF244321}">
                <p14:modId xmlns:p14="http://schemas.microsoft.com/office/powerpoint/2010/main" val="3021293651"/>
              </p:ext>
            </p:extLst>
          </p:nvPr>
        </p:nvGraphicFramePr>
        <p:xfrm>
          <a:off x="430582" y="602816"/>
          <a:ext cx="5610926" cy="4435492"/>
        </p:xfrm>
        <a:graphic>
          <a:graphicData uri="http://schemas.openxmlformats.org/drawingml/2006/table">
            <a:tbl>
              <a:tblPr bandRow="1">
                <a:tableStyleId>{5C22544A-7EE6-4342-B048-85BDC9FD1C3A}</a:tableStyleId>
              </a:tblPr>
              <a:tblGrid>
                <a:gridCol w="1193062">
                  <a:extLst>
                    <a:ext uri="{9D8B030D-6E8A-4147-A177-3AD203B41FA5}">
                      <a16:colId xmlns:a16="http://schemas.microsoft.com/office/drawing/2014/main" val="3619332031"/>
                    </a:ext>
                  </a:extLst>
                </a:gridCol>
                <a:gridCol w="2379541">
                  <a:extLst>
                    <a:ext uri="{9D8B030D-6E8A-4147-A177-3AD203B41FA5}">
                      <a16:colId xmlns:a16="http://schemas.microsoft.com/office/drawing/2014/main" val="195636223"/>
                    </a:ext>
                  </a:extLst>
                </a:gridCol>
                <a:gridCol w="2038323">
                  <a:extLst>
                    <a:ext uri="{9D8B030D-6E8A-4147-A177-3AD203B41FA5}">
                      <a16:colId xmlns:a16="http://schemas.microsoft.com/office/drawing/2014/main" val="1791572474"/>
                    </a:ext>
                  </a:extLst>
                </a:gridCol>
              </a:tblGrid>
              <a:tr h="1245370">
                <a:tc>
                  <a:txBody>
                    <a:bodyPr/>
                    <a:lstStyle/>
                    <a:p>
                      <a:pPr>
                        <a:spcAft>
                          <a:spcPts val="600"/>
                        </a:spcAft>
                      </a:pP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10.00 – 10.10</a:t>
                      </a:r>
                      <a:endParaRPr lang="en-US" sz="800">
                        <a:effectLst/>
                        <a:highlight>
                          <a:srgbClr val="FFFFFF"/>
                        </a:highlight>
                        <a:latin typeface="Tahoma"/>
                        <a:ea typeface="Open San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600"/>
                        </a:spcAft>
                      </a:pPr>
                      <a:endParaRPr lang="en-US" sz="800">
                        <a:effectLst/>
                        <a:highlight>
                          <a:srgbClr val="FFFFFF"/>
                        </a:highlight>
                        <a:latin typeface="Tahoma"/>
                        <a:ea typeface="Open Sans"/>
                      </a:endParaRPr>
                    </a:p>
                    <a:p>
                      <a:pPr>
                        <a:spcAft>
                          <a:spcPts val="600"/>
                        </a:spcAft>
                        <a:tabLst>
                          <a:tab pos="2922905" algn="r"/>
                        </a:tabLst>
                      </a:pPr>
                      <a:r>
                        <a:rPr lang="en-US" sz="800">
                          <a:solidFill>
                            <a:srgbClr val="222222"/>
                          </a:solidFill>
                          <a:effectLst/>
                          <a:highlight>
                            <a:srgbClr val="FFFFFF"/>
                          </a:highlight>
                          <a:latin typeface="Tahoma"/>
                          <a:ea typeface="Open Sans"/>
                        </a:rPr>
                        <a:t>Introduction</a:t>
                      </a:r>
                      <a:endParaRPr lang="en-US" sz="800">
                        <a:effectLst/>
                        <a:highlight>
                          <a:srgbClr val="FFFFFF"/>
                        </a:highlight>
                        <a:latin typeface="Tahoma"/>
                        <a:ea typeface="Open Sans"/>
                      </a:endParaRPr>
                    </a:p>
                    <a:p>
                      <a:pPr marL="342900" lvl="0" indent="-342900">
                        <a:spcAft>
                          <a:spcPts val="600"/>
                        </a:spcAft>
                        <a:buFont typeface="Symbol" panose="05050102010706020507" pitchFamily="18" charset="2"/>
                        <a:buChar char=""/>
                        <a:tabLst>
                          <a:tab pos="2922905" algn="r"/>
                        </a:tabLst>
                      </a:pPr>
                      <a:r>
                        <a:rPr lang="en-US" sz="800">
                          <a:solidFill>
                            <a:srgbClr val="222222"/>
                          </a:solidFill>
                          <a:effectLst/>
                          <a:highlight>
                            <a:srgbClr val="FFFFFF"/>
                          </a:highlight>
                          <a:latin typeface="Tahoma"/>
                          <a:ea typeface="Open Sans"/>
                        </a:rPr>
                        <a:t>Actions from January meeting</a:t>
                      </a:r>
                      <a:endParaRPr lang="en-US" sz="800">
                        <a:effectLst/>
                        <a:highlight>
                          <a:srgbClr val="FFFFFF"/>
                        </a:highlight>
                        <a:latin typeface="Tahoma"/>
                        <a:ea typeface="Open Sans"/>
                      </a:endParaRPr>
                    </a:p>
                    <a:p>
                      <a:pPr marL="457200">
                        <a:spcAft>
                          <a:spcPts val="600"/>
                        </a:spcAft>
                        <a:tabLst>
                          <a:tab pos="2922905" algn="r"/>
                        </a:tabLst>
                      </a:pPr>
                      <a:r>
                        <a:rPr lang="en-US" sz="800">
                          <a:solidFill>
                            <a:srgbClr val="222222"/>
                          </a:solidFill>
                          <a:effectLst/>
                          <a:highlight>
                            <a:srgbClr val="FFFFFF"/>
                          </a:highlight>
                          <a:latin typeface="Tahoma"/>
                          <a:ea typeface="Open Sans"/>
                        </a:rPr>
                        <a:t>	</a:t>
                      </a:r>
                      <a:endParaRPr lang="en-US" sz="800">
                        <a:effectLst/>
                        <a:highlight>
                          <a:srgbClr val="FFFFFF"/>
                        </a:highlight>
                        <a:latin typeface="Tahoma"/>
                        <a:ea typeface="Open San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600"/>
                        </a:spcAft>
                      </a:pP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Natasha Gilmour </a:t>
                      </a:r>
                      <a:endParaRPr lang="en-US" sz="800">
                        <a:effectLst/>
                        <a:highlight>
                          <a:srgbClr val="FFFFFF"/>
                        </a:highlight>
                        <a:latin typeface="Arial"/>
                        <a:ea typeface="Arial" panose="020B0604020202020204" pitchFamily="34" charset="0"/>
                      </a:endParaRPr>
                    </a:p>
                    <a:p>
                      <a:pPr>
                        <a:spcAft>
                          <a:spcPts val="600"/>
                        </a:spcAft>
                      </a:pPr>
                      <a:r>
                        <a:rPr lang="en-US" sz="800">
                          <a:solidFill>
                            <a:srgbClr val="222222"/>
                          </a:solidFill>
                          <a:effectLst/>
                          <a:highlight>
                            <a:srgbClr val="FFFFFF"/>
                          </a:highlight>
                          <a:latin typeface="Tahoma"/>
                          <a:ea typeface="Open Sans"/>
                        </a:rPr>
                        <a:t>Citizens Advice Scotland</a:t>
                      </a:r>
                      <a:endParaRPr lang="en-US" sz="800">
                        <a:effectLst/>
                        <a:highlight>
                          <a:srgbClr val="FFFFFF"/>
                        </a:highlight>
                        <a:latin typeface="Tahoma"/>
                        <a:ea typeface="Open Sans"/>
                      </a:endParaRPr>
                    </a:p>
                    <a:p>
                      <a:pPr>
                        <a:spcAft>
                          <a:spcPts val="600"/>
                        </a:spcAft>
                      </a:pP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Suzi Cassie,</a:t>
                      </a: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EHU Citizens Advice Scotland</a:t>
                      </a:r>
                      <a:endParaRPr lang="en-US" sz="800">
                        <a:effectLst/>
                        <a:highlight>
                          <a:srgbClr val="FFFFFF"/>
                        </a:highlight>
                        <a:latin typeface="Tahoma"/>
                        <a:ea typeface="Open Sans"/>
                      </a:endParaRPr>
                    </a:p>
                    <a:p>
                      <a:pPr>
                        <a:spcAft>
                          <a:spcPts val="600"/>
                        </a:spcAft>
                      </a:pPr>
                      <a:endParaRPr lang="en-US" sz="800">
                        <a:effectLst/>
                        <a:highlight>
                          <a:srgbClr val="FFFFFF"/>
                        </a:highlight>
                        <a:latin typeface="Tahoma"/>
                        <a:ea typeface="Open San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60523455"/>
                  </a:ext>
                </a:extLst>
              </a:tr>
              <a:tr h="674973">
                <a:tc>
                  <a:txBody>
                    <a:bodyPr/>
                    <a:lstStyle/>
                    <a:p>
                      <a:pPr>
                        <a:spcAft>
                          <a:spcPts val="600"/>
                        </a:spcAft>
                      </a:pP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10.10 – 10.30</a:t>
                      </a:r>
                      <a:endParaRPr lang="en-US" sz="800">
                        <a:effectLst/>
                        <a:highlight>
                          <a:srgbClr val="FFFFFF"/>
                        </a:highlight>
                        <a:latin typeface="Tahoma"/>
                        <a:ea typeface="Open Sans"/>
                      </a:endParaRPr>
                    </a:p>
                    <a:p>
                      <a:pPr>
                        <a:spcAft>
                          <a:spcPts val="600"/>
                        </a:spcAft>
                      </a:pPr>
                      <a:endParaRPr lang="en-US" sz="800">
                        <a:effectLst/>
                        <a:highlight>
                          <a:srgbClr val="FFFFFF"/>
                        </a:highlight>
                        <a:latin typeface="Tahoma"/>
                        <a:ea typeface="Open San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600"/>
                        </a:spcAft>
                      </a:pP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Consumer Service</a:t>
                      </a:r>
                      <a:endParaRPr lang="en-US" sz="800">
                        <a:effectLst/>
                        <a:highlight>
                          <a:srgbClr val="FFFFFF"/>
                        </a:highlight>
                        <a:latin typeface="Tahoma"/>
                        <a:ea typeface="Open Sans"/>
                      </a:endParaRPr>
                    </a:p>
                    <a:p>
                      <a:pPr marL="342900" lvl="0" indent="-342900">
                        <a:spcAft>
                          <a:spcPts val="600"/>
                        </a:spcAft>
                        <a:buFont typeface="Arial" panose="020B0604020202020204" pitchFamily="34" charset="0"/>
                        <a:buChar char="●"/>
                      </a:pPr>
                      <a:r>
                        <a:rPr lang="en-US" sz="800" u="none" strike="noStrike">
                          <a:solidFill>
                            <a:srgbClr val="222222"/>
                          </a:solidFill>
                          <a:effectLst/>
                          <a:highlight>
                            <a:srgbClr val="FFFFFF"/>
                          </a:highlight>
                          <a:latin typeface="Tahoma"/>
                          <a:ea typeface="Open Sans"/>
                        </a:rPr>
                        <a:t>Operations update</a:t>
                      </a:r>
                      <a:endParaRPr lang="en-US" sz="800" u="none" strike="noStrike">
                        <a:effectLst/>
                        <a:highlight>
                          <a:srgbClr val="FFFFFF"/>
                        </a:highlight>
                        <a:latin typeface="Tahoma"/>
                        <a:ea typeface="Open Sans"/>
                      </a:endParaRPr>
                    </a:p>
                    <a:p>
                      <a:pPr marL="457200">
                        <a:spcAft>
                          <a:spcPts val="600"/>
                        </a:spcAft>
                      </a:pPr>
                      <a:endParaRPr lang="en-US" sz="800">
                        <a:effectLst/>
                        <a:highlight>
                          <a:srgbClr val="FFFFFF"/>
                        </a:highlight>
                        <a:latin typeface="Tahoma"/>
                        <a:ea typeface="Open San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600"/>
                        </a:spcAft>
                      </a:pP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Leanne Dullard,</a:t>
                      </a: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Citizens Advice </a:t>
                      </a:r>
                      <a:endParaRPr lang="en-US" sz="800">
                        <a:effectLst/>
                        <a:highlight>
                          <a:srgbClr val="FFFFFF"/>
                        </a:highlight>
                        <a:latin typeface="Arial"/>
                        <a:ea typeface="Arial" panose="020B0604020202020204" pitchFamily="34" charset="0"/>
                      </a:endParaRPr>
                    </a:p>
                    <a:p>
                      <a:pPr>
                        <a:spcAft>
                          <a:spcPts val="600"/>
                        </a:spcAft>
                      </a:pPr>
                      <a:endParaRPr lang="en-US" sz="800">
                        <a:effectLst/>
                        <a:highlight>
                          <a:srgbClr val="FFFFFF"/>
                        </a:highlight>
                        <a:latin typeface="Tahoma"/>
                        <a:ea typeface="Open San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7683239"/>
                  </a:ext>
                </a:extLst>
              </a:tr>
              <a:tr h="674973">
                <a:tc>
                  <a:txBody>
                    <a:bodyPr/>
                    <a:lstStyle/>
                    <a:p>
                      <a:pPr>
                        <a:spcAft>
                          <a:spcPts val="600"/>
                        </a:spcAft>
                      </a:pP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10.30 - 10.45</a:t>
                      </a:r>
                      <a:endParaRPr lang="en-US" sz="800">
                        <a:effectLst/>
                        <a:highlight>
                          <a:srgbClr val="FFFFFF"/>
                        </a:highlight>
                        <a:latin typeface="Tahoma"/>
                        <a:ea typeface="Open San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600"/>
                        </a:spcAft>
                      </a:pP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Advice Direct Scotland </a:t>
                      </a:r>
                      <a:endParaRPr lang="en-US" sz="800">
                        <a:effectLst/>
                        <a:highlight>
                          <a:srgbClr val="FFFFFF"/>
                        </a:highlight>
                        <a:latin typeface="Arial"/>
                        <a:ea typeface="Arial" panose="020B0604020202020204" pitchFamily="34" charset="0"/>
                      </a:endParaRPr>
                    </a:p>
                    <a:p>
                      <a:pPr marL="342900" lvl="0" indent="-342900">
                        <a:spcAft>
                          <a:spcPts val="600"/>
                        </a:spcAft>
                        <a:buFont typeface="Arial" panose="020B0604020202020204" pitchFamily="34" charset="0"/>
                        <a:buChar char="●"/>
                      </a:pPr>
                      <a:r>
                        <a:rPr lang="en-US" sz="800" u="none" strike="noStrike">
                          <a:solidFill>
                            <a:srgbClr val="222222"/>
                          </a:solidFill>
                          <a:effectLst/>
                          <a:highlight>
                            <a:srgbClr val="FFFFFF"/>
                          </a:highlight>
                          <a:latin typeface="Tahoma"/>
                          <a:ea typeface="Open Sans"/>
                        </a:rPr>
                        <a:t>Operations update</a:t>
                      </a:r>
                      <a:endParaRPr lang="en-US" sz="800" u="none" strike="noStrike">
                        <a:effectLst/>
                        <a:highlight>
                          <a:srgbClr val="FFFFFF"/>
                        </a:highlight>
                        <a:latin typeface="Tahoma"/>
                        <a:ea typeface="Open Sans"/>
                      </a:endParaRPr>
                    </a:p>
                    <a:p>
                      <a:pPr marL="457200">
                        <a:spcAft>
                          <a:spcPts val="600"/>
                        </a:spcAft>
                      </a:pPr>
                      <a:endParaRPr lang="en-US" sz="800">
                        <a:effectLst/>
                        <a:highlight>
                          <a:srgbClr val="FFFFFF"/>
                        </a:highlight>
                        <a:latin typeface="Tahoma"/>
                        <a:ea typeface="Open San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600"/>
                        </a:spcAft>
                      </a:pP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Hazel Knowles,</a:t>
                      </a: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Advice Direct Scotland</a:t>
                      </a:r>
                      <a:endParaRPr lang="en-US" sz="800">
                        <a:effectLst/>
                        <a:highlight>
                          <a:srgbClr val="FFFFFF"/>
                        </a:highlight>
                        <a:latin typeface="Tahoma"/>
                        <a:ea typeface="Open San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35058623"/>
                  </a:ext>
                </a:extLst>
              </a:tr>
              <a:tr h="1245370">
                <a:tc>
                  <a:txBody>
                    <a:bodyPr/>
                    <a:lstStyle/>
                    <a:p>
                      <a:pPr>
                        <a:spcAft>
                          <a:spcPts val="600"/>
                        </a:spcAft>
                      </a:pP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10.45 – 11.20</a:t>
                      </a:r>
                      <a:endParaRPr lang="en-US" sz="800">
                        <a:effectLst/>
                        <a:highlight>
                          <a:srgbClr val="FFFFFF"/>
                        </a:highlight>
                        <a:latin typeface="Tahoma"/>
                        <a:ea typeface="Open Sans"/>
                      </a:endParaRPr>
                    </a:p>
                    <a:p>
                      <a:pPr>
                        <a:spcAft>
                          <a:spcPts val="600"/>
                        </a:spcAft>
                      </a:pPr>
                      <a:endParaRPr lang="en-US" sz="800">
                        <a:effectLst/>
                        <a:highlight>
                          <a:srgbClr val="FFFFFF"/>
                        </a:highlight>
                        <a:latin typeface="Tahoma"/>
                        <a:ea typeface="Open San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600"/>
                        </a:spcAft>
                      </a:pP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Extra Help Unit</a:t>
                      </a:r>
                      <a:endParaRPr lang="en-US" sz="800">
                        <a:effectLst/>
                        <a:highlight>
                          <a:srgbClr val="FFFFFF"/>
                        </a:highlight>
                        <a:latin typeface="Tahoma"/>
                        <a:ea typeface="Open Sans"/>
                      </a:endParaRPr>
                    </a:p>
                    <a:p>
                      <a:pPr marL="342900" lvl="0" indent="-342900">
                        <a:spcAft>
                          <a:spcPts val="600"/>
                        </a:spcAft>
                        <a:buFont typeface="Arial" panose="020B0604020202020204" pitchFamily="34" charset="0"/>
                        <a:buChar char="●"/>
                      </a:pPr>
                      <a:r>
                        <a:rPr lang="en-US" sz="800" u="none" strike="noStrike">
                          <a:solidFill>
                            <a:srgbClr val="222222"/>
                          </a:solidFill>
                          <a:effectLst/>
                          <a:highlight>
                            <a:srgbClr val="FFFFFF"/>
                          </a:highlight>
                          <a:latin typeface="Tahoma"/>
                          <a:ea typeface="Open Sans"/>
                        </a:rPr>
                        <a:t>Operations update</a:t>
                      </a:r>
                      <a:endParaRPr lang="en-US" sz="800" u="none" strike="noStrike">
                        <a:effectLst/>
                        <a:highlight>
                          <a:srgbClr val="FFFFFF"/>
                        </a:highlight>
                        <a:latin typeface="Tahoma"/>
                        <a:ea typeface="Open Sans"/>
                      </a:endParaRPr>
                    </a:p>
                    <a:p>
                      <a:pPr marL="342900" lvl="0" indent="-342900">
                        <a:spcAft>
                          <a:spcPts val="600"/>
                        </a:spcAft>
                        <a:buFont typeface="Arial" panose="020B0604020202020204" pitchFamily="34" charset="0"/>
                        <a:buChar char="●"/>
                      </a:pPr>
                      <a:r>
                        <a:rPr lang="en-US" sz="800" u="none" strike="noStrike">
                          <a:solidFill>
                            <a:srgbClr val="222222"/>
                          </a:solidFill>
                          <a:effectLst/>
                          <a:highlight>
                            <a:srgbClr val="FFFFFF"/>
                          </a:highlight>
                          <a:latin typeface="Tahoma"/>
                          <a:ea typeface="Open Sans"/>
                        </a:rPr>
                        <a:t>Trends and concerns from Q4</a:t>
                      </a:r>
                      <a:endParaRPr lang="en-US" sz="800" u="none" strike="noStrike">
                        <a:effectLst/>
                        <a:highlight>
                          <a:srgbClr val="FFFFFF"/>
                        </a:highlight>
                        <a:latin typeface="Tahoma"/>
                        <a:ea typeface="Open San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600"/>
                        </a:spcAft>
                      </a:pP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Natasha Gilmour </a:t>
                      </a:r>
                      <a:endParaRPr lang="en-US" sz="800">
                        <a:effectLst/>
                        <a:highlight>
                          <a:srgbClr val="FFFFFF"/>
                        </a:highlight>
                        <a:latin typeface="Arial"/>
                        <a:ea typeface="Arial" panose="020B0604020202020204" pitchFamily="34" charset="0"/>
                      </a:endParaRPr>
                    </a:p>
                    <a:p>
                      <a:pPr>
                        <a:spcAft>
                          <a:spcPts val="600"/>
                        </a:spcAft>
                      </a:pPr>
                      <a:r>
                        <a:rPr lang="en-US" sz="800">
                          <a:solidFill>
                            <a:srgbClr val="222222"/>
                          </a:solidFill>
                          <a:effectLst/>
                          <a:highlight>
                            <a:srgbClr val="FFFFFF"/>
                          </a:highlight>
                          <a:latin typeface="Tahoma"/>
                          <a:ea typeface="Open Sans"/>
                        </a:rPr>
                        <a:t>George Holmes</a:t>
                      </a:r>
                      <a:endParaRPr lang="en-US" sz="800">
                        <a:effectLst/>
                        <a:highlight>
                          <a:srgbClr val="FFFFFF"/>
                        </a:highlight>
                        <a:latin typeface="Tahoma"/>
                        <a:ea typeface="Open Sans"/>
                      </a:endParaRPr>
                    </a:p>
                    <a:p>
                      <a:pPr lvl="0">
                        <a:spcAft>
                          <a:spcPts val="600"/>
                        </a:spcAft>
                        <a:buNone/>
                      </a:pPr>
                      <a:r>
                        <a:rPr lang="en-US" sz="800">
                          <a:solidFill>
                            <a:srgbClr val="222222"/>
                          </a:solidFill>
                          <a:effectLst/>
                          <a:highlight>
                            <a:srgbClr val="FFFFFF"/>
                          </a:highlight>
                          <a:latin typeface="Tahoma"/>
                          <a:ea typeface="Open Sans"/>
                        </a:rPr>
                        <a:t>Andrew Bayne</a:t>
                      </a:r>
                    </a:p>
                    <a:p>
                      <a:pPr>
                        <a:spcAft>
                          <a:spcPts val="600"/>
                        </a:spcAft>
                      </a:pPr>
                      <a:r>
                        <a:rPr lang="en-US" sz="800">
                          <a:solidFill>
                            <a:srgbClr val="222222"/>
                          </a:solidFill>
                          <a:effectLst/>
                          <a:highlight>
                            <a:srgbClr val="FFFFFF"/>
                          </a:highlight>
                          <a:latin typeface="Tahoma"/>
                          <a:ea typeface="Open Sans"/>
                        </a:rPr>
                        <a:t>Angus McMillan,</a:t>
                      </a: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EHU Citizens Advice Scotland</a:t>
                      </a:r>
                      <a:endParaRPr lang="en-US" sz="800">
                        <a:effectLst/>
                        <a:highlight>
                          <a:srgbClr val="FFFFFF"/>
                        </a:highlight>
                        <a:latin typeface="Tahoma"/>
                        <a:ea typeface="Open Sans"/>
                      </a:endParaRPr>
                    </a:p>
                    <a:p>
                      <a:pPr>
                        <a:spcAft>
                          <a:spcPts val="600"/>
                        </a:spcAft>
                      </a:pPr>
                      <a:endParaRPr lang="en-US" sz="800">
                        <a:effectLst/>
                        <a:highlight>
                          <a:srgbClr val="FFFFFF"/>
                        </a:highlight>
                        <a:latin typeface="Tahoma"/>
                        <a:ea typeface="Open San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390834"/>
                  </a:ext>
                </a:extLst>
              </a:tr>
              <a:tr h="381652">
                <a:tc>
                  <a:txBody>
                    <a:bodyPr/>
                    <a:lstStyle/>
                    <a:p>
                      <a:pPr>
                        <a:spcAft>
                          <a:spcPts val="600"/>
                        </a:spcAft>
                      </a:pP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11.20 – 11.30</a:t>
                      </a:r>
                      <a:endParaRPr lang="en-US" sz="800">
                        <a:effectLst/>
                        <a:highlight>
                          <a:srgbClr val="FFFFFF"/>
                        </a:highlight>
                        <a:latin typeface="Tahoma"/>
                        <a:ea typeface="Open San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600"/>
                        </a:spcAft>
                      </a:pPr>
                      <a:endParaRPr lang="en-US" sz="800">
                        <a:effectLst/>
                        <a:highlight>
                          <a:srgbClr val="FFFFFF"/>
                        </a:highlight>
                        <a:latin typeface="Tahoma"/>
                        <a:ea typeface="Open Sans"/>
                      </a:endParaRPr>
                    </a:p>
                    <a:p>
                      <a:pPr>
                        <a:spcAft>
                          <a:spcPts val="600"/>
                        </a:spcAft>
                      </a:pPr>
                      <a:r>
                        <a:rPr lang="en-US" sz="800">
                          <a:solidFill>
                            <a:srgbClr val="222222"/>
                          </a:solidFill>
                          <a:effectLst/>
                          <a:highlight>
                            <a:srgbClr val="FFFFFF"/>
                          </a:highlight>
                          <a:latin typeface="Tahoma"/>
                          <a:ea typeface="Open Sans"/>
                        </a:rPr>
                        <a:t>Break </a:t>
                      </a:r>
                      <a:endParaRPr lang="en-US" sz="800">
                        <a:effectLst/>
                        <a:highlight>
                          <a:srgbClr val="FFFFFF"/>
                        </a:highlight>
                        <a:latin typeface="Arial"/>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600"/>
                        </a:spcAft>
                      </a:pPr>
                      <a:endParaRPr lang="en-US" sz="800">
                        <a:effectLst/>
                        <a:highlight>
                          <a:srgbClr val="FFFFFF"/>
                        </a:highlight>
                        <a:latin typeface="Tahoma"/>
                        <a:ea typeface="Open San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4472534"/>
                  </a:ext>
                </a:extLst>
              </a:tr>
            </a:tbl>
          </a:graphicData>
        </a:graphic>
      </p:graphicFrame>
    </p:spTree>
    <p:extLst>
      <p:ext uri="{BB962C8B-B14F-4D97-AF65-F5344CB8AC3E}">
        <p14:creationId xmlns:p14="http://schemas.microsoft.com/office/powerpoint/2010/main" val="695496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diator in front of a window">
            <a:extLst>
              <a:ext uri="{FF2B5EF4-FFF2-40B4-BE49-F238E27FC236}">
                <a16:creationId xmlns:a16="http://schemas.microsoft.com/office/drawing/2014/main" id="{B9AF3069-7E5A-ADB1-836F-1A7A80BCC398}"/>
              </a:ext>
            </a:extLst>
          </p:cNvPr>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1" y="0"/>
            <a:ext cx="6866414" cy="5146964"/>
          </a:xfrm>
          <a:prstGeom prst="rect">
            <a:avLst/>
          </a:prstGeom>
          <a:effectLst>
            <a:softEdge rad="31750"/>
          </a:effectLst>
        </p:spPr>
      </p:pic>
      <p:sp>
        <p:nvSpPr>
          <p:cNvPr id="7" name="TextBox 6">
            <a:extLst>
              <a:ext uri="{FF2B5EF4-FFF2-40B4-BE49-F238E27FC236}">
                <a16:creationId xmlns:a16="http://schemas.microsoft.com/office/drawing/2014/main" id="{A177C40D-B5CB-10C0-22AC-C05F5A9A01B4}"/>
              </a:ext>
            </a:extLst>
          </p:cNvPr>
          <p:cNvSpPr txBox="1"/>
          <p:nvPr/>
        </p:nvSpPr>
        <p:spPr>
          <a:xfrm>
            <a:off x="2285461" y="2433250"/>
            <a:ext cx="4570922" cy="300082"/>
          </a:xfrm>
          <a:prstGeom prst="rect">
            <a:avLst/>
          </a:prstGeom>
          <a:noFill/>
        </p:spPr>
        <p:txBody>
          <a:bodyPr wrap="square">
            <a:spAutoFit/>
          </a:bodyPr>
          <a:lstStyle/>
          <a:p>
            <a:pPr defTabSz="685800"/>
            <a:endParaRPr lang="en-GB" sz="1350">
              <a:solidFill>
                <a:prstClr val="black"/>
              </a:solidFill>
              <a:latin typeface="Calibri" panose="020F0502020204030204"/>
            </a:endParaRPr>
          </a:p>
        </p:txBody>
      </p:sp>
      <p:pic>
        <p:nvPicPr>
          <p:cNvPr id="9" name="Picture 8" descr="A black and green logo&#10;&#10;Description automatically generated">
            <a:extLst>
              <a:ext uri="{FF2B5EF4-FFF2-40B4-BE49-F238E27FC236}">
                <a16:creationId xmlns:a16="http://schemas.microsoft.com/office/drawing/2014/main" id="{C1478E29-8A04-D5D5-D841-EEFE6AAC8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088" y="1"/>
            <a:ext cx="2036912" cy="2036912"/>
          </a:xfrm>
          <a:prstGeom prst="rect">
            <a:avLst/>
          </a:prstGeom>
        </p:spPr>
      </p:pic>
      <p:sp>
        <p:nvSpPr>
          <p:cNvPr id="5" name="TextBox 4">
            <a:extLst>
              <a:ext uri="{FF2B5EF4-FFF2-40B4-BE49-F238E27FC236}">
                <a16:creationId xmlns:a16="http://schemas.microsoft.com/office/drawing/2014/main" id="{A6B1D8A7-153E-194D-C33B-88645F31AD75}"/>
              </a:ext>
            </a:extLst>
          </p:cNvPr>
          <p:cNvSpPr txBox="1"/>
          <p:nvPr/>
        </p:nvSpPr>
        <p:spPr>
          <a:xfrm>
            <a:off x="110837" y="1590712"/>
            <a:ext cx="6755577" cy="2262158"/>
          </a:xfrm>
          <a:prstGeom prst="rect">
            <a:avLst/>
          </a:prstGeom>
          <a:noFill/>
        </p:spPr>
        <p:txBody>
          <a:bodyPr wrap="square">
            <a:spAutoFit/>
          </a:bodyPr>
          <a:lstStyle/>
          <a:p>
            <a:pPr defTabSz="685800"/>
            <a:endParaRPr lang="en-GB" sz="1350">
              <a:solidFill>
                <a:srgbClr val="008037"/>
              </a:solidFill>
              <a:latin typeface="Calibri" panose="020F0502020204030204"/>
            </a:endParaRPr>
          </a:p>
          <a:p>
            <a:pPr defTabSz="685800"/>
            <a:r>
              <a:rPr lang="en-GB" sz="1500">
                <a:solidFill>
                  <a:prstClr val="black"/>
                </a:solidFill>
                <a:latin typeface="Calibri" panose="020F0502020204030204"/>
              </a:rPr>
              <a:t>Debt and Affordability</a:t>
            </a:r>
          </a:p>
          <a:p>
            <a:pPr defTabSz="685800"/>
            <a:r>
              <a:rPr lang="en-GB" sz="1350">
                <a:solidFill>
                  <a:prstClr val="black"/>
                </a:solidFill>
                <a:latin typeface="Calibri" panose="020F0502020204030204"/>
              </a:rPr>
              <a:t>We will continue to focus on debt and affordability, as well as responding to recent consultations, we are ensuring our teams are available to support customers struggling to meet costs.</a:t>
            </a:r>
          </a:p>
          <a:p>
            <a:pPr defTabSz="685800"/>
            <a:endParaRPr lang="en-GB" sz="1500">
              <a:solidFill>
                <a:prstClr val="black"/>
              </a:solidFill>
              <a:latin typeface="Calibri" panose="020F0502020204030204"/>
            </a:endParaRPr>
          </a:p>
          <a:p>
            <a:pPr defTabSz="685800"/>
            <a:r>
              <a:rPr lang="en-GB" sz="1500">
                <a:solidFill>
                  <a:prstClr val="black"/>
                </a:solidFill>
                <a:latin typeface="Calibri" panose="020F0502020204030204"/>
              </a:rPr>
              <a:t>Gas Standing Charge Campaign</a:t>
            </a:r>
          </a:p>
          <a:p>
            <a:pPr defTabSz="685800"/>
            <a:r>
              <a:rPr lang="en-GB" sz="1350">
                <a:solidFill>
                  <a:prstClr val="black"/>
                </a:solidFill>
                <a:latin typeface="Calibri" panose="020F0502020204030204"/>
              </a:rPr>
              <a:t>We will be running a campaign throughout the summer to draw awareness to gas standing charges, as we often see customers struggling with debt build up on their gas meters after the summer months</a:t>
            </a:r>
            <a:r>
              <a:rPr lang="en-GB" sz="1500">
                <a:solidFill>
                  <a:prstClr val="black"/>
                </a:solidFill>
                <a:latin typeface="Calibri" panose="020F0502020204030204"/>
              </a:rPr>
              <a:t>.</a:t>
            </a:r>
          </a:p>
        </p:txBody>
      </p:sp>
      <p:sp>
        <p:nvSpPr>
          <p:cNvPr id="2" name="TextBox 1">
            <a:extLst>
              <a:ext uri="{FF2B5EF4-FFF2-40B4-BE49-F238E27FC236}">
                <a16:creationId xmlns:a16="http://schemas.microsoft.com/office/drawing/2014/main" id="{25A43CCB-BF32-D358-FB6A-44627357E7DE}"/>
              </a:ext>
            </a:extLst>
          </p:cNvPr>
          <p:cNvSpPr txBox="1"/>
          <p:nvPr/>
        </p:nvSpPr>
        <p:spPr>
          <a:xfrm>
            <a:off x="833181" y="570086"/>
            <a:ext cx="5647353" cy="369332"/>
          </a:xfrm>
          <a:prstGeom prst="rect">
            <a:avLst/>
          </a:prstGeom>
          <a:noFill/>
        </p:spPr>
        <p:txBody>
          <a:bodyPr wrap="square" rtlCol="0">
            <a:spAutoFit/>
          </a:bodyPr>
          <a:lstStyle/>
          <a:p>
            <a:pPr algn="ctr" defTabSz="685800"/>
            <a:r>
              <a:rPr lang="en-GB" b="1">
                <a:solidFill>
                  <a:prstClr val="black"/>
                </a:solidFill>
                <a:latin typeface="Calibri" panose="020F0502020204030204"/>
              </a:rPr>
              <a:t>Areas of Focus Q4</a:t>
            </a:r>
          </a:p>
        </p:txBody>
      </p:sp>
    </p:spTree>
    <p:extLst>
      <p:ext uri="{BB962C8B-B14F-4D97-AF65-F5344CB8AC3E}">
        <p14:creationId xmlns:p14="http://schemas.microsoft.com/office/powerpoint/2010/main" val="3454537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8D9B"/>
        </a:solidFill>
        <a:effectLst/>
      </p:bgPr>
    </p:bg>
    <p:spTree>
      <p:nvGrpSpPr>
        <p:cNvPr id="1" name=""/>
        <p:cNvGrpSpPr/>
        <p:nvPr/>
      </p:nvGrpSpPr>
      <p:grpSpPr>
        <a:xfrm>
          <a:off x="0" y="0"/>
          <a:ext cx="0" cy="0"/>
          <a:chOff x="0" y="0"/>
          <a:chExt cx="0" cy="0"/>
        </a:xfrm>
      </p:grpSpPr>
      <p:pic>
        <p:nvPicPr>
          <p:cNvPr id="15" name="Graphic 14" descr="Repeat outline">
            <a:extLst>
              <a:ext uri="{FF2B5EF4-FFF2-40B4-BE49-F238E27FC236}">
                <a16:creationId xmlns:a16="http://schemas.microsoft.com/office/drawing/2014/main" id="{F238245A-CBE4-1CFA-7A50-A254CB9139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040" y="-287460"/>
            <a:ext cx="3752213" cy="3752213"/>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E8955FC7-68BB-967F-AD9F-04A87C21656F}"/>
              </a:ext>
            </a:extLst>
          </p:cNvPr>
          <p:cNvPicPr>
            <a:picLocks noChangeAspect="1"/>
          </p:cNvPicPr>
          <p:nvPr/>
        </p:nvPicPr>
        <p:blipFill rotWithShape="1">
          <a:blip r:embed="rId4">
            <a:extLst>
              <a:ext uri="{28A0092B-C50C-407E-A947-70E740481C1C}">
                <a14:useLocalDpi xmlns:a14="http://schemas.microsoft.com/office/drawing/2010/main" val="0"/>
              </a:ext>
            </a:extLst>
          </a:blip>
          <a:srcRect l="44389" t="927" r="-260" b="22963"/>
          <a:stretch/>
        </p:blipFill>
        <p:spPr>
          <a:xfrm>
            <a:off x="0" y="1228725"/>
            <a:ext cx="4072253" cy="3914775"/>
          </a:xfrm>
          <a:prstGeom prst="rect">
            <a:avLst/>
          </a:prstGeom>
        </p:spPr>
      </p:pic>
      <p:sp>
        <p:nvSpPr>
          <p:cNvPr id="8" name="TextBox 7">
            <a:extLst>
              <a:ext uri="{FF2B5EF4-FFF2-40B4-BE49-F238E27FC236}">
                <a16:creationId xmlns:a16="http://schemas.microsoft.com/office/drawing/2014/main" id="{B27A0982-D0B9-3298-E3D6-61BA621B9350}"/>
              </a:ext>
            </a:extLst>
          </p:cNvPr>
          <p:cNvSpPr txBox="1"/>
          <p:nvPr/>
        </p:nvSpPr>
        <p:spPr>
          <a:xfrm>
            <a:off x="4233672" y="338329"/>
            <a:ext cx="4709160" cy="2377574"/>
          </a:xfrm>
          <a:prstGeom prst="rect">
            <a:avLst/>
          </a:prstGeom>
          <a:noFill/>
        </p:spPr>
        <p:txBody>
          <a:bodyPr wrap="square" rtlCol="0">
            <a:spAutoFit/>
          </a:bodyPr>
          <a:lstStyle/>
          <a:p>
            <a:pPr defTabSz="685800"/>
            <a:r>
              <a:rPr lang="en-GB" sz="4950" b="1">
                <a:solidFill>
                  <a:prstClr val="white"/>
                </a:solidFill>
                <a:latin typeface="Tahoma" panose="020B0604030504040204" pitchFamily="34" charset="0"/>
                <a:ea typeface="Tahoma" panose="020B0604030504040204" pitchFamily="34" charset="0"/>
                <a:cs typeface="Tahoma" panose="020B0604030504040204" pitchFamily="34" charset="0"/>
              </a:rPr>
              <a:t>Supplier Liaison Update</a:t>
            </a:r>
          </a:p>
        </p:txBody>
      </p:sp>
      <p:sp>
        <p:nvSpPr>
          <p:cNvPr id="9" name="TextBox 8">
            <a:extLst>
              <a:ext uri="{FF2B5EF4-FFF2-40B4-BE49-F238E27FC236}">
                <a16:creationId xmlns:a16="http://schemas.microsoft.com/office/drawing/2014/main" id="{736E8A1C-C769-8B22-5DD6-A8518BD44F59}"/>
              </a:ext>
            </a:extLst>
          </p:cNvPr>
          <p:cNvSpPr txBox="1"/>
          <p:nvPr/>
        </p:nvSpPr>
        <p:spPr>
          <a:xfrm>
            <a:off x="4233672" y="2957165"/>
            <a:ext cx="5085588" cy="1200329"/>
          </a:xfrm>
          <a:prstGeom prst="rect">
            <a:avLst/>
          </a:prstGeom>
          <a:noFill/>
        </p:spPr>
        <p:txBody>
          <a:bodyPr wrap="square" lIns="91440" tIns="45720" rIns="91440" bIns="45720" rtlCol="0" anchor="t">
            <a:spAutoFit/>
          </a:bodyPr>
          <a:lstStyle/>
          <a:p>
            <a:pPr defTabSz="685800"/>
            <a:r>
              <a:rPr lang="en-GB" b="1">
                <a:solidFill>
                  <a:prstClr val="white"/>
                </a:solidFill>
                <a:latin typeface="Tahoma"/>
                <a:ea typeface="Tahoma"/>
                <a:cs typeface="Tahoma"/>
              </a:rPr>
              <a:t>29</a:t>
            </a:r>
            <a:r>
              <a:rPr lang="en-GB" b="1" baseline="30000">
                <a:solidFill>
                  <a:prstClr val="white"/>
                </a:solidFill>
                <a:latin typeface="Tahoma"/>
                <a:ea typeface="Tahoma"/>
                <a:cs typeface="Tahoma"/>
              </a:rPr>
              <a:t>th</a:t>
            </a:r>
            <a:r>
              <a:rPr lang="en-GB" b="1">
                <a:solidFill>
                  <a:prstClr val="white"/>
                </a:solidFill>
                <a:latin typeface="Tahoma"/>
                <a:ea typeface="Tahoma"/>
                <a:cs typeface="Tahoma"/>
              </a:rPr>
              <a:t> May 2024</a:t>
            </a:r>
            <a:br>
              <a:rPr lang="en-GB" b="1">
                <a:latin typeface="Tahoma" panose="020B0604030504040204" pitchFamily="34" charset="0"/>
                <a:ea typeface="Tahoma" panose="020B0604030504040204" pitchFamily="34" charset="0"/>
                <a:cs typeface="Tahoma" panose="020B0604030504040204" pitchFamily="34" charset="0"/>
              </a:rPr>
            </a:br>
            <a:br>
              <a:rPr lang="en-GB" b="1">
                <a:latin typeface="Tahoma" panose="020B0604030504040204" pitchFamily="34" charset="0"/>
                <a:ea typeface="Tahoma" panose="020B0604030504040204" pitchFamily="34" charset="0"/>
                <a:cs typeface="Tahoma" panose="020B0604030504040204" pitchFamily="34" charset="0"/>
              </a:rPr>
            </a:br>
            <a:r>
              <a:rPr lang="en-GB" b="1">
                <a:solidFill>
                  <a:prstClr val="white"/>
                </a:solidFill>
                <a:latin typeface="Tahoma"/>
                <a:ea typeface="Tahoma"/>
                <a:cs typeface="Tahoma"/>
              </a:rPr>
              <a:t>Natasha Gilmour, Angus McMillan,  </a:t>
            </a:r>
          </a:p>
          <a:p>
            <a:pPr defTabSz="685800"/>
            <a:r>
              <a:rPr lang="en-GB" b="1">
                <a:solidFill>
                  <a:prstClr val="white"/>
                </a:solidFill>
                <a:latin typeface="Tahoma"/>
                <a:ea typeface="Tahoma"/>
                <a:cs typeface="Tahoma"/>
              </a:rPr>
              <a:t>George Holmes, Andy Bayne</a:t>
            </a:r>
          </a:p>
        </p:txBody>
      </p:sp>
      <p:cxnSp>
        <p:nvCxnSpPr>
          <p:cNvPr id="11" name="Straight Connector 10">
            <a:extLst>
              <a:ext uri="{FF2B5EF4-FFF2-40B4-BE49-F238E27FC236}">
                <a16:creationId xmlns:a16="http://schemas.microsoft.com/office/drawing/2014/main" id="{07EADA15-CD36-F552-EDFD-5F6CE6E4E441}"/>
              </a:ext>
            </a:extLst>
          </p:cNvPr>
          <p:cNvCxnSpPr/>
          <p:nvPr/>
        </p:nvCxnSpPr>
        <p:spPr>
          <a:xfrm>
            <a:off x="4306824" y="2916936"/>
            <a:ext cx="133502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18FFB38-3F6C-73DB-75D9-756F5EB023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701157" y="4229242"/>
            <a:ext cx="1241675" cy="806941"/>
          </a:xfrm>
          <a:prstGeom prst="rect">
            <a:avLst/>
          </a:prstGeom>
        </p:spPr>
      </p:pic>
      <p:sp>
        <p:nvSpPr>
          <p:cNvPr id="2" name="TextBox 1">
            <a:extLst>
              <a:ext uri="{FF2B5EF4-FFF2-40B4-BE49-F238E27FC236}">
                <a16:creationId xmlns:a16="http://schemas.microsoft.com/office/drawing/2014/main" id="{76CCC82F-476F-7076-5F05-5FBECAB73A3C}"/>
              </a:ext>
            </a:extLst>
          </p:cNvPr>
          <p:cNvSpPr txBox="1"/>
          <p:nvPr/>
        </p:nvSpPr>
        <p:spPr>
          <a:xfrm>
            <a:off x="1580771" y="926951"/>
            <a:ext cx="1335024" cy="1200329"/>
          </a:xfrm>
          <a:prstGeom prst="rect">
            <a:avLst/>
          </a:prstGeom>
          <a:noFill/>
        </p:spPr>
        <p:txBody>
          <a:bodyPr wrap="square" rtlCol="0">
            <a:spAutoFit/>
          </a:bodyPr>
          <a:lstStyle/>
          <a:p>
            <a:pPr algn="ctr"/>
            <a:r>
              <a:rPr lang="en-GB" sz="1200" b="1">
                <a:solidFill>
                  <a:srgbClr val="FFC000"/>
                </a:solidFill>
                <a:latin typeface="Tahoma" panose="020B0604030504040204" pitchFamily="34" charset="0"/>
                <a:ea typeface="Tahoma" panose="020B0604030504040204" pitchFamily="34" charset="0"/>
                <a:cs typeface="Tahoma" panose="020B0604030504040204" pitchFamily="34" charset="0"/>
              </a:rPr>
              <a:t>The help I received from EHU was like meeting a long lost friend who actually cares</a:t>
            </a:r>
            <a:endParaRPr lang="en-GB" sz="120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8321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Image">
            <a:extLst>
              <a:ext uri="{FF2B5EF4-FFF2-40B4-BE49-F238E27FC236}">
                <a16:creationId xmlns:a16="http://schemas.microsoft.com/office/drawing/2014/main" id="{A44834C4-D355-9884-2A90-6A8181CBB2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589" b="5425"/>
          <a:stretch/>
        </p:blipFill>
        <p:spPr bwMode="auto">
          <a:xfrm>
            <a:off x="20" y="961"/>
            <a:ext cx="9143980" cy="5142539"/>
          </a:xfrm>
          <a:prstGeom prst="rect">
            <a:avLst/>
          </a:prstGeom>
          <a:noFill/>
        </p:spPr>
      </p:pic>
    </p:spTree>
    <p:extLst>
      <p:ext uri="{BB962C8B-B14F-4D97-AF65-F5344CB8AC3E}">
        <p14:creationId xmlns:p14="http://schemas.microsoft.com/office/powerpoint/2010/main" val="2519919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484780-3B5F-4491-91BA-C6BFBF055929}"/>
              </a:ext>
            </a:extLst>
          </p:cNvPr>
          <p:cNvSpPr txBox="1"/>
          <p:nvPr/>
        </p:nvSpPr>
        <p:spPr>
          <a:xfrm>
            <a:off x="102049" y="35694"/>
            <a:ext cx="6355845" cy="400110"/>
          </a:xfrm>
          <a:prstGeom prst="rect">
            <a:avLst/>
          </a:prstGeom>
          <a:noFill/>
        </p:spPr>
        <p:txBody>
          <a:bodyPr wrap="square" lIns="91440" tIns="45720" rIns="91440" bIns="45720" anchor="t">
            <a:spAutoFit/>
          </a:bodyPr>
          <a:lstStyle>
            <a:defPPr>
              <a:defRPr lang="en-US"/>
            </a:defPPr>
            <a:lvl1pPr>
              <a:defRPr sz="3000"/>
            </a:lvl1pPr>
          </a:lstStyle>
          <a:p>
            <a:pPr>
              <a:defRPr/>
            </a:pPr>
            <a:r>
              <a:rPr kumimoji="0" lang="en-US" sz="1600" b="1" i="0" u="none" strike="noStrike" kern="1200" cap="none" spc="0" normalizeH="0" baseline="0" noProof="0">
                <a:ln>
                  <a:noFill/>
                </a:ln>
                <a:solidFill>
                  <a:srgbClr val="4A4A49"/>
                </a:solidFill>
                <a:effectLst/>
                <a:uLnTx/>
                <a:uFillTx/>
                <a:latin typeface="Tahoma"/>
                <a:ea typeface="+mn-ea"/>
                <a:cs typeface="+mn-cs"/>
              </a:rPr>
              <a:t>Casework</a:t>
            </a:r>
            <a:r>
              <a:rPr kumimoji="0" lang="en-US" sz="2000" b="1" i="0" u="none" strike="noStrike" kern="1200" cap="none" spc="0" normalizeH="0" baseline="0" noProof="0">
                <a:ln>
                  <a:noFill/>
                </a:ln>
                <a:solidFill>
                  <a:srgbClr val="4A4A49"/>
                </a:solidFill>
                <a:effectLst/>
                <a:uLnTx/>
                <a:uFillTx/>
                <a:latin typeface="Tahoma"/>
                <a:ea typeface="+mn-ea"/>
                <a:cs typeface="+mn-cs"/>
              </a:rPr>
              <a:t> </a:t>
            </a:r>
            <a:r>
              <a:rPr kumimoji="0" lang="en-US" sz="1600" b="1" i="0" u="none" strike="noStrike" kern="1200" cap="none" spc="0" normalizeH="0" baseline="0" noProof="0">
                <a:ln>
                  <a:noFill/>
                </a:ln>
                <a:solidFill>
                  <a:srgbClr val="4A4A49"/>
                </a:solidFill>
                <a:effectLst/>
                <a:uLnTx/>
                <a:uFillTx/>
                <a:latin typeface="Tahoma"/>
                <a:ea typeface="+mn-ea"/>
                <a:cs typeface="+mn-cs"/>
              </a:rPr>
              <a:t>Volumes</a:t>
            </a:r>
            <a:r>
              <a:rPr lang="en-US" sz="1600" b="1">
                <a:solidFill>
                  <a:srgbClr val="4A4A49"/>
                </a:solidFill>
                <a:latin typeface="Tahoma"/>
              </a:rPr>
              <a:t> Q4 23/24</a:t>
            </a:r>
            <a:endParaRPr kumimoji="0" lang="en-GB" sz="2000" b="1" i="0" u="none" strike="noStrike" kern="1200" cap="none" spc="0" normalizeH="0" baseline="0" noProof="0">
              <a:ln>
                <a:noFill/>
              </a:ln>
              <a:solidFill>
                <a:srgbClr val="4A4A49"/>
              </a:solidFill>
              <a:effectLst/>
              <a:uLnTx/>
              <a:uFillTx/>
              <a:latin typeface="Tahoma"/>
              <a:ea typeface="+mn-ea"/>
              <a:cs typeface="+mn-cs"/>
            </a:endParaRPr>
          </a:p>
        </p:txBody>
      </p:sp>
      <p:graphicFrame>
        <p:nvGraphicFramePr>
          <p:cNvPr id="14" name="Diagram 13">
            <a:extLst>
              <a:ext uri="{FF2B5EF4-FFF2-40B4-BE49-F238E27FC236}">
                <a16:creationId xmlns:a16="http://schemas.microsoft.com/office/drawing/2014/main" id="{EA1B63DD-9F1F-A5B3-E818-F89BDB084038}"/>
              </a:ext>
            </a:extLst>
          </p:cNvPr>
          <p:cNvGraphicFramePr/>
          <p:nvPr>
            <p:extLst>
              <p:ext uri="{D42A27DB-BD31-4B8C-83A1-F6EECF244321}">
                <p14:modId xmlns:p14="http://schemas.microsoft.com/office/powerpoint/2010/main" val="1302933685"/>
              </p:ext>
            </p:extLst>
          </p:nvPr>
        </p:nvGraphicFramePr>
        <p:xfrm>
          <a:off x="5634373" y="3244947"/>
          <a:ext cx="1531094" cy="1462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A42BE0B6-3D15-D19A-E53C-F1DF90CE883D}"/>
              </a:ext>
            </a:extLst>
          </p:cNvPr>
          <p:cNvGraphicFramePr/>
          <p:nvPr>
            <p:extLst>
              <p:ext uri="{D42A27DB-BD31-4B8C-83A1-F6EECF244321}">
                <p14:modId xmlns:p14="http://schemas.microsoft.com/office/powerpoint/2010/main" val="1034765791"/>
              </p:ext>
            </p:extLst>
          </p:nvPr>
        </p:nvGraphicFramePr>
        <p:xfrm>
          <a:off x="239195" y="3437565"/>
          <a:ext cx="5315350" cy="14621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Rectangle 1">
            <a:extLst>
              <a:ext uri="{FF2B5EF4-FFF2-40B4-BE49-F238E27FC236}">
                <a16:creationId xmlns:a16="http://schemas.microsoft.com/office/drawing/2014/main" id="{7A329C0F-D0F8-C308-6E65-C055A8CBAFE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2">
            <a:extLst>
              <a:ext uri="{FF2B5EF4-FFF2-40B4-BE49-F238E27FC236}">
                <a16:creationId xmlns:a16="http://schemas.microsoft.com/office/drawing/2014/main" id="{846C98B5-390C-EA91-F7C4-11EA62ED5FE1}"/>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2" name="Chart 11">
            <a:extLst>
              <a:ext uri="{FF2B5EF4-FFF2-40B4-BE49-F238E27FC236}">
                <a16:creationId xmlns:a16="http://schemas.microsoft.com/office/drawing/2014/main" id="{51772F02-968A-8D76-DB4A-98722D9DFFD8}"/>
              </a:ext>
            </a:extLst>
          </p:cNvPr>
          <p:cNvGraphicFramePr>
            <a:graphicFrameLocks/>
          </p:cNvGraphicFramePr>
          <p:nvPr>
            <p:extLst>
              <p:ext uri="{D42A27DB-BD31-4B8C-83A1-F6EECF244321}">
                <p14:modId xmlns:p14="http://schemas.microsoft.com/office/powerpoint/2010/main" val="3262167495"/>
              </p:ext>
            </p:extLst>
          </p:nvPr>
        </p:nvGraphicFramePr>
        <p:xfrm>
          <a:off x="239195" y="552509"/>
          <a:ext cx="5564446" cy="2692437"/>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FC23CAB7-2F9F-859C-575E-1CE9AAD2A3B4}"/>
              </a:ext>
            </a:extLst>
          </p:cNvPr>
          <p:cNvGraphicFramePr>
            <a:graphicFrameLocks/>
          </p:cNvGraphicFramePr>
          <p:nvPr>
            <p:extLst>
              <p:ext uri="{D42A27DB-BD31-4B8C-83A1-F6EECF244321}">
                <p14:modId xmlns:p14="http://schemas.microsoft.com/office/powerpoint/2010/main" val="1565753354"/>
              </p:ext>
            </p:extLst>
          </p:nvPr>
        </p:nvGraphicFramePr>
        <p:xfrm>
          <a:off x="6457894" y="464614"/>
          <a:ext cx="2513186" cy="2612191"/>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2252734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corner&#10;&#10;Description automatically generated">
            <a:extLst>
              <a:ext uri="{FF2B5EF4-FFF2-40B4-BE49-F238E27FC236}">
                <a16:creationId xmlns:a16="http://schemas.microsoft.com/office/drawing/2014/main" id="{ED871F73-4FF6-5F86-95E2-18C85B8FC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316" y="0"/>
            <a:ext cx="2272684" cy="2153843"/>
          </a:xfrm>
          <a:prstGeom prst="rect">
            <a:avLst/>
          </a:prstGeom>
        </p:spPr>
      </p:pic>
      <p:sp>
        <p:nvSpPr>
          <p:cNvPr id="2" name="Rectangle 1">
            <a:extLst>
              <a:ext uri="{FF2B5EF4-FFF2-40B4-BE49-F238E27FC236}">
                <a16:creationId xmlns:a16="http://schemas.microsoft.com/office/drawing/2014/main" id="{0D84179A-9C6B-0DA8-1B05-0F3F150E0B57}"/>
              </a:ext>
            </a:extLst>
          </p:cNvPr>
          <p:cNvSpPr/>
          <p:nvPr/>
        </p:nvSpPr>
        <p:spPr>
          <a:xfrm>
            <a:off x="0" y="5019472"/>
            <a:ext cx="9144000" cy="124028"/>
          </a:xfrm>
          <a:prstGeom prst="rect">
            <a:avLst/>
          </a:prstGeom>
          <a:solidFill>
            <a:srgbClr val="008D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 name="Picture 2" descr="A blue circle with yellow text&#10;&#10;Description automatically generated">
            <a:extLst>
              <a:ext uri="{FF2B5EF4-FFF2-40B4-BE49-F238E27FC236}">
                <a16:creationId xmlns:a16="http://schemas.microsoft.com/office/drawing/2014/main" id="{E7D22567-4018-380A-0315-689661D9D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05" y="3955701"/>
            <a:ext cx="1669347" cy="962429"/>
          </a:xfrm>
          <a:prstGeom prst="rect">
            <a:avLst/>
          </a:prstGeom>
        </p:spPr>
      </p:pic>
      <p:sp>
        <p:nvSpPr>
          <p:cNvPr id="4" name="Rectangle 3">
            <a:extLst>
              <a:ext uri="{FF2B5EF4-FFF2-40B4-BE49-F238E27FC236}">
                <a16:creationId xmlns:a16="http://schemas.microsoft.com/office/drawing/2014/main" id="{1B45A5D1-3362-AFF2-05C2-57212C045EF6}"/>
              </a:ext>
            </a:extLst>
          </p:cNvPr>
          <p:cNvSpPr/>
          <p:nvPr/>
        </p:nvSpPr>
        <p:spPr>
          <a:xfrm>
            <a:off x="-1" y="-14592"/>
            <a:ext cx="9144000" cy="124028"/>
          </a:xfrm>
          <a:prstGeom prst="rect">
            <a:avLst/>
          </a:prstGeom>
          <a:solidFill>
            <a:srgbClr val="008D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a:extLst>
              <a:ext uri="{FF2B5EF4-FFF2-40B4-BE49-F238E27FC236}">
                <a16:creationId xmlns:a16="http://schemas.microsoft.com/office/drawing/2014/main" id="{68924FB4-E114-F2B7-051D-7EE92B2FD1D8}"/>
              </a:ext>
            </a:extLst>
          </p:cNvPr>
          <p:cNvSpPr txBox="1"/>
          <p:nvPr/>
        </p:nvSpPr>
        <p:spPr>
          <a:xfrm>
            <a:off x="2079287" y="210779"/>
            <a:ext cx="7237379" cy="507831"/>
          </a:xfrm>
          <a:prstGeom prst="rect">
            <a:avLst/>
          </a:prstGeom>
          <a:noFill/>
        </p:spPr>
        <p:txBody>
          <a:bodyPr wrap="square" rtlCol="0">
            <a:spAutoFit/>
          </a:bodyPr>
          <a:lstStyle/>
          <a:p>
            <a:r>
              <a:rPr lang="en-GB" sz="2700" b="1">
                <a:latin typeface="Tahoma" panose="020B0604030504040204" pitchFamily="34" charset="0"/>
                <a:ea typeface="Tahoma" panose="020B0604030504040204" pitchFamily="34" charset="0"/>
                <a:cs typeface="Tahoma" panose="020B0604030504040204" pitchFamily="34" charset="0"/>
              </a:rPr>
              <a:t>Header</a:t>
            </a:r>
          </a:p>
        </p:txBody>
      </p:sp>
      <p:cxnSp>
        <p:nvCxnSpPr>
          <p:cNvPr id="9" name="Straight Connector 8">
            <a:extLst>
              <a:ext uri="{FF2B5EF4-FFF2-40B4-BE49-F238E27FC236}">
                <a16:creationId xmlns:a16="http://schemas.microsoft.com/office/drawing/2014/main" id="{4C1626FA-FBCF-0BE8-6DDC-3F06624ABD7E}"/>
              </a:ext>
            </a:extLst>
          </p:cNvPr>
          <p:cNvCxnSpPr/>
          <p:nvPr/>
        </p:nvCxnSpPr>
        <p:spPr>
          <a:xfrm>
            <a:off x="2159541" y="819556"/>
            <a:ext cx="1057883" cy="0"/>
          </a:xfrm>
          <a:prstGeom prst="line">
            <a:avLst/>
          </a:prstGeom>
          <a:ln w="63500">
            <a:solidFill>
              <a:srgbClr val="008D9B"/>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C0A102A1-3A8E-F1A8-2618-5194226D57AD}"/>
              </a:ext>
            </a:extLst>
          </p:cNvPr>
          <p:cNvGraphicFramePr>
            <a:graphicFrameLocks noGrp="1"/>
          </p:cNvGraphicFramePr>
          <p:nvPr>
            <p:extLst>
              <p:ext uri="{D42A27DB-BD31-4B8C-83A1-F6EECF244321}">
                <p14:modId xmlns:p14="http://schemas.microsoft.com/office/powerpoint/2010/main" val="2036484588"/>
              </p:ext>
            </p:extLst>
          </p:nvPr>
        </p:nvGraphicFramePr>
        <p:xfrm>
          <a:off x="1845158" y="320216"/>
          <a:ext cx="6987159" cy="3667751"/>
        </p:xfrm>
        <a:graphic>
          <a:graphicData uri="http://schemas.openxmlformats.org/drawingml/2006/table">
            <a:tbl>
              <a:tblPr firstRow="1" firstCol="1" bandRow="1">
                <a:tableStyleId>{9DCAF9ED-07DC-4A11-8D7F-57B35C25682E}</a:tableStyleId>
              </a:tblPr>
              <a:tblGrid>
                <a:gridCol w="773153">
                  <a:extLst>
                    <a:ext uri="{9D8B030D-6E8A-4147-A177-3AD203B41FA5}">
                      <a16:colId xmlns:a16="http://schemas.microsoft.com/office/drawing/2014/main" val="1884850652"/>
                    </a:ext>
                  </a:extLst>
                </a:gridCol>
                <a:gridCol w="3569828">
                  <a:extLst>
                    <a:ext uri="{9D8B030D-6E8A-4147-A177-3AD203B41FA5}">
                      <a16:colId xmlns:a16="http://schemas.microsoft.com/office/drawing/2014/main" val="134135472"/>
                    </a:ext>
                  </a:extLst>
                </a:gridCol>
                <a:gridCol w="503890">
                  <a:extLst>
                    <a:ext uri="{9D8B030D-6E8A-4147-A177-3AD203B41FA5}">
                      <a16:colId xmlns:a16="http://schemas.microsoft.com/office/drawing/2014/main" val="2185706835"/>
                    </a:ext>
                  </a:extLst>
                </a:gridCol>
                <a:gridCol w="503890">
                  <a:extLst>
                    <a:ext uri="{9D8B030D-6E8A-4147-A177-3AD203B41FA5}">
                      <a16:colId xmlns:a16="http://schemas.microsoft.com/office/drawing/2014/main" val="2550899939"/>
                    </a:ext>
                  </a:extLst>
                </a:gridCol>
                <a:gridCol w="503890">
                  <a:extLst>
                    <a:ext uri="{9D8B030D-6E8A-4147-A177-3AD203B41FA5}">
                      <a16:colId xmlns:a16="http://schemas.microsoft.com/office/drawing/2014/main" val="3119979405"/>
                    </a:ext>
                  </a:extLst>
                </a:gridCol>
                <a:gridCol w="560232">
                  <a:extLst>
                    <a:ext uri="{9D8B030D-6E8A-4147-A177-3AD203B41FA5}">
                      <a16:colId xmlns:a16="http://schemas.microsoft.com/office/drawing/2014/main" val="4000558548"/>
                    </a:ext>
                  </a:extLst>
                </a:gridCol>
                <a:gridCol w="572276">
                  <a:extLst>
                    <a:ext uri="{9D8B030D-6E8A-4147-A177-3AD203B41FA5}">
                      <a16:colId xmlns:a16="http://schemas.microsoft.com/office/drawing/2014/main" val="2068274920"/>
                    </a:ext>
                  </a:extLst>
                </a:gridCol>
              </a:tblGrid>
              <a:tr h="670644">
                <a:tc>
                  <a:txBody>
                    <a:bodyPr/>
                    <a:lstStyle/>
                    <a:p>
                      <a:pPr algn="l"/>
                      <a:r>
                        <a:rPr lang="en-GB" sz="1200">
                          <a:solidFill>
                            <a:srgbClr val="FFC000"/>
                          </a:solidFill>
                          <a:effectLst/>
                        </a:rPr>
                        <a:t>Area </a:t>
                      </a:r>
                      <a:endParaRPr lang="en-GB" sz="1200">
                        <a:solidFill>
                          <a:srgbClr val="FFC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200">
                          <a:solidFill>
                            <a:srgbClr val="FFC000"/>
                          </a:solidFill>
                          <a:effectLst/>
                          <a:latin typeface="+mj-lt"/>
                        </a:rPr>
                        <a:t>KPI 23/24</a:t>
                      </a:r>
                      <a:endParaRPr lang="en-GB" sz="1200">
                        <a:solidFill>
                          <a:srgbClr val="FFC000"/>
                        </a:solidFill>
                        <a:effectLst/>
                        <a:latin typeface="+mj-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a:solidFill>
                            <a:srgbClr val="FFC000"/>
                          </a:solidFill>
                          <a:effectLst/>
                          <a:latin typeface="+mj-lt"/>
                          <a:ea typeface="MS Mincho" panose="02020609040205080304" pitchFamily="49" charset="-128"/>
                          <a:cs typeface="Times New Roman" panose="02020603050405020304" pitchFamily="18" charset="0"/>
                        </a:rPr>
                        <a:t>Q1-Q4</a:t>
                      </a:r>
                    </a:p>
                    <a:p>
                      <a:pPr algn="ctr"/>
                      <a:r>
                        <a:rPr lang="en-GB" sz="1100">
                          <a:solidFill>
                            <a:srgbClr val="FFC000"/>
                          </a:solidFill>
                          <a:effectLst/>
                          <a:latin typeface="+mj-lt"/>
                          <a:ea typeface="MS Mincho" panose="02020609040205080304" pitchFamily="49" charset="-128"/>
                          <a:cs typeface="Times New Roman" panose="02020603050405020304" pitchFamily="18" charset="0"/>
                        </a:rPr>
                        <a:t>23/24</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a:solidFill>
                            <a:srgbClr val="FFC000"/>
                          </a:solidFill>
                          <a:effectLst/>
                          <a:latin typeface="+mj-lt"/>
                          <a:ea typeface="MS Mincho" panose="02020609040205080304" pitchFamily="49" charset="-128"/>
                          <a:cs typeface="Times New Roman" panose="02020603050405020304" pitchFamily="18" charset="0"/>
                        </a:rPr>
                        <a:t>Q4</a:t>
                      </a:r>
                    </a:p>
                    <a:p>
                      <a:pPr algn="ctr"/>
                      <a:r>
                        <a:rPr lang="en-GB" sz="1100">
                          <a:solidFill>
                            <a:srgbClr val="FFC000"/>
                          </a:solidFill>
                          <a:effectLst/>
                          <a:latin typeface="+mj-lt"/>
                          <a:ea typeface="MS Mincho" panose="02020609040205080304" pitchFamily="49" charset="-128"/>
                          <a:cs typeface="Times New Roman" panose="02020603050405020304" pitchFamily="18" charset="0"/>
                        </a:rPr>
                        <a:t>23/24</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rgbClr val="FFC000"/>
                          </a:solidFill>
                          <a:effectLst/>
                          <a:latin typeface="+mj-lt"/>
                          <a:ea typeface="MS Mincho" panose="02020609040205080304" pitchFamily="49" charset="-128"/>
                          <a:cs typeface="Times New Roman" panose="02020603050405020304" pitchFamily="18" charset="0"/>
                        </a:rPr>
                        <a:t>Q3 23/24</a:t>
                      </a:r>
                      <a:endParaRPr lang="en-GB" sz="1100">
                        <a:solidFill>
                          <a:srgbClr val="FFC000"/>
                        </a:solidFill>
                        <a:effectLst/>
                        <a:latin typeface="+mj-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rgbClr val="FFC000"/>
                          </a:solidFill>
                          <a:effectLst/>
                          <a:latin typeface="+mj-lt"/>
                          <a:ea typeface="MS Mincho" panose="02020609040205080304" pitchFamily="49" charset="-128"/>
                          <a:cs typeface="Times New Roman" panose="02020603050405020304" pitchFamily="18" charset="0"/>
                        </a:rPr>
                        <a:t>Q2 23/24</a:t>
                      </a:r>
                      <a:endParaRPr lang="en-GB" sz="1100">
                        <a:solidFill>
                          <a:srgbClr val="FFC000"/>
                        </a:solidFill>
                        <a:effectLst/>
                        <a:latin typeface="+mj-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rgbClr val="FFC000"/>
                          </a:solidFill>
                          <a:effectLst/>
                          <a:latin typeface="+mj-lt"/>
                          <a:ea typeface="MS Mincho" panose="02020609040205080304" pitchFamily="49" charset="-128"/>
                          <a:cs typeface="Times New Roman" panose="02020603050405020304" pitchFamily="18" charset="0"/>
                        </a:rPr>
                        <a:t>Q1 23/24</a:t>
                      </a:r>
                      <a:endParaRPr lang="en-GB" sz="1100">
                        <a:solidFill>
                          <a:srgbClr val="FFC000"/>
                        </a:solidFill>
                        <a:effectLst/>
                        <a:latin typeface="+mj-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0579667"/>
                  </a:ext>
                </a:extLst>
              </a:tr>
              <a:tr h="493078">
                <a:tc rowSpan="2">
                  <a:txBody>
                    <a:bodyPr/>
                    <a:lstStyle/>
                    <a:p>
                      <a:pPr marL="72000" algn="l">
                        <a:lnSpc>
                          <a:spcPct val="115000"/>
                        </a:lnSpc>
                      </a:pPr>
                      <a:r>
                        <a:rPr lang="en-GB" sz="800">
                          <a:effectLst/>
                          <a:latin typeface="+mn-lt"/>
                        </a:rPr>
                        <a:t>Responding to Complaints</a:t>
                      </a:r>
                      <a:endParaRPr lang="en-GB" sz="800">
                        <a:effectLst/>
                        <a:latin typeface="+mn-lt"/>
                        <a:ea typeface="MS Mincho" panose="02020609040205080304" pitchFamily="49" charset="-128"/>
                        <a:cs typeface="Times New Roman" panose="02020603050405020304" pitchFamily="18" charset="0"/>
                      </a:endParaRPr>
                    </a:p>
                  </a:txBody>
                  <a:tcPr marL="0"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GB" sz="800">
                          <a:effectLst/>
                          <a:latin typeface="+mn-lt"/>
                        </a:rPr>
                        <a:t>95% of priority complaints are raised with supplier within 48 hours of case being received</a:t>
                      </a:r>
                      <a:endParaRPr lang="en-GB" sz="800">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lnSpc>
                          <a:spcPct val="115000"/>
                        </a:lnSpc>
                        <a:buFont typeface="Arial" panose="020B0604020202020204" pitchFamily="34" charset="0"/>
                        <a:buNone/>
                      </a:pPr>
                      <a:r>
                        <a:rPr lang="en-GB" sz="900">
                          <a:solidFill>
                            <a:srgbClr val="00B050"/>
                          </a:solidFill>
                          <a:effectLst/>
                          <a:latin typeface="+mn-lt"/>
                          <a:ea typeface="MS Mincho" panose="02020609040205080304" pitchFamily="49" charset="-128"/>
                          <a:cs typeface="Times New Roman" panose="02020603050405020304" pitchFamily="18" charset="0"/>
                        </a:rPr>
                        <a:t>95%</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lnSpc>
                          <a:spcPct val="115000"/>
                        </a:lnSpc>
                        <a:buFont typeface="Arial" panose="020B0604020202020204" pitchFamily="34" charset="0"/>
                        <a:buNone/>
                      </a:pPr>
                      <a:r>
                        <a:rPr lang="en-GB" sz="900">
                          <a:solidFill>
                            <a:srgbClr val="00B050"/>
                          </a:solidFill>
                          <a:effectLst/>
                          <a:latin typeface="+mn-lt"/>
                          <a:ea typeface="MS Mincho" panose="02020609040205080304" pitchFamily="49" charset="-128"/>
                          <a:cs typeface="Times New Roman" panose="02020603050405020304" pitchFamily="18" charset="0"/>
                        </a:rPr>
                        <a:t>96%</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lnSpc>
                          <a:spcPct val="115000"/>
                        </a:lnSpc>
                        <a:buFont typeface="Arial" panose="020B0604020202020204" pitchFamily="34" charset="0"/>
                        <a:buNone/>
                      </a:pPr>
                      <a:r>
                        <a:rPr lang="en-GB" sz="900">
                          <a:solidFill>
                            <a:srgbClr val="00B050"/>
                          </a:solidFill>
                          <a:effectLst/>
                          <a:latin typeface="+mn-lt"/>
                          <a:ea typeface="MS Mincho" panose="02020609040205080304" pitchFamily="49" charset="-128"/>
                          <a:cs typeface="Times New Roman" panose="02020603050405020304" pitchFamily="18" charset="0"/>
                        </a:rPr>
                        <a:t>96%</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lnSpc>
                          <a:spcPct val="115000"/>
                        </a:lnSpc>
                        <a:buFont typeface="Arial" panose="020B0604020202020204" pitchFamily="34" charset="0"/>
                        <a:buNone/>
                      </a:pPr>
                      <a:r>
                        <a:rPr lang="en-US" sz="900">
                          <a:solidFill>
                            <a:srgbClr val="00B050"/>
                          </a:solidFill>
                          <a:effectLst/>
                          <a:latin typeface="+mn-lt"/>
                          <a:ea typeface="MS Mincho" panose="02020609040205080304" pitchFamily="49" charset="-128"/>
                          <a:cs typeface="Times New Roman" panose="02020603050405020304" pitchFamily="18" charset="0"/>
                        </a:rPr>
                        <a:t>95%</a:t>
                      </a:r>
                    </a:p>
                    <a:p>
                      <a:pPr marL="0" lvl="0" indent="0" algn="ctr">
                        <a:lnSpc>
                          <a:spcPct val="115000"/>
                        </a:lnSpc>
                        <a:buFont typeface="Arial" panose="020B0604020202020204" pitchFamily="34" charset="0"/>
                        <a:buNone/>
                      </a:pPr>
                      <a:r>
                        <a:rPr lang="en-US" sz="700">
                          <a:solidFill>
                            <a:srgbClr val="FF0000"/>
                          </a:solidFill>
                          <a:effectLst/>
                          <a:latin typeface="+mn-lt"/>
                          <a:ea typeface="MS Mincho" panose="02020609040205080304" pitchFamily="49" charset="-128"/>
                          <a:cs typeface="Times New Roman" panose="02020603050405020304" pitchFamily="18" charset="0"/>
                        </a:rPr>
                        <a:t>* Issues with reporting</a:t>
                      </a:r>
                      <a:endParaRPr lang="en-GB" sz="700">
                        <a:solidFill>
                          <a:srgbClr val="FF000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lnSpc>
                          <a:spcPct val="115000"/>
                        </a:lnSpc>
                        <a:buFont typeface="Arial" panose="020B0604020202020204" pitchFamily="34" charset="0"/>
                        <a:buNone/>
                      </a:pPr>
                      <a:r>
                        <a:rPr lang="en-US" sz="900">
                          <a:solidFill>
                            <a:srgbClr val="FF0000"/>
                          </a:solidFill>
                          <a:effectLst/>
                          <a:latin typeface="+mn-lt"/>
                          <a:ea typeface="MS Mincho" panose="02020609040205080304" pitchFamily="49" charset="-128"/>
                          <a:cs typeface="Times New Roman" panose="02020603050405020304" pitchFamily="18" charset="0"/>
                        </a:rPr>
                        <a:t>94%</a:t>
                      </a:r>
                    </a:p>
                    <a:p>
                      <a:pPr marL="0" lvl="0" indent="0" algn="ctr">
                        <a:lnSpc>
                          <a:spcPct val="115000"/>
                        </a:lnSpc>
                        <a:buFont typeface="Arial" panose="020B0604020202020204" pitchFamily="34" charset="0"/>
                        <a:buNone/>
                      </a:pPr>
                      <a:r>
                        <a:rPr lang="en-US" sz="700">
                          <a:solidFill>
                            <a:srgbClr val="FF0000"/>
                          </a:solidFill>
                          <a:effectLst/>
                          <a:latin typeface="+mn-lt"/>
                          <a:ea typeface="MS Mincho" panose="02020609040205080304" pitchFamily="49" charset="-128"/>
                          <a:cs typeface="Times New Roman" panose="02020603050405020304" pitchFamily="18" charset="0"/>
                        </a:rPr>
                        <a:t>*Issues with reporting</a:t>
                      </a:r>
                      <a:endParaRPr lang="en-GB" sz="700">
                        <a:solidFill>
                          <a:srgbClr val="FF000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4529990"/>
                  </a:ext>
                </a:extLst>
              </a:tr>
              <a:tr h="290369">
                <a:tc vMerge="1">
                  <a:txBody>
                    <a:bodyPr/>
                    <a:lstStyle/>
                    <a:p>
                      <a:endParaRPr lang="en-GB"/>
                    </a:p>
                  </a:txBody>
                  <a:tcPr/>
                </a:tc>
                <a:tc>
                  <a:txBody>
                    <a:bodyPr/>
                    <a:lstStyle/>
                    <a:p>
                      <a:pPr marL="342900" lvl="0" indent="-342900" algn="l">
                        <a:lnSpc>
                          <a:spcPct val="115000"/>
                        </a:lnSpc>
                        <a:buFont typeface="Symbol" panose="05050102010706020507" pitchFamily="18" charset="2"/>
                        <a:buChar char=""/>
                      </a:pPr>
                      <a:r>
                        <a:rPr lang="en-GB" sz="800">
                          <a:effectLst/>
                          <a:latin typeface="+mn-lt"/>
                        </a:rPr>
                        <a:t>90% of complex complaints raised with supplier within 20 days of case being received (from Q2)</a:t>
                      </a:r>
                      <a:endParaRPr lang="en-GB" sz="800">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93%</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92%</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92%</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900" kern="1200">
                          <a:solidFill>
                            <a:srgbClr val="00B050"/>
                          </a:solidFill>
                          <a:effectLst/>
                          <a:latin typeface="+mn-lt"/>
                          <a:ea typeface="MS Mincho" panose="02020609040205080304" pitchFamily="49" charset="-128"/>
                          <a:cs typeface="Times New Roman" panose="02020603050405020304" pitchFamily="18" charset="0"/>
                        </a:rPr>
                        <a:t>94%</a:t>
                      </a:r>
                      <a:endParaRPr lang="en-GB" sz="9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endParaRPr lang="en-GB" sz="900" kern="1200">
                        <a:solidFill>
                          <a:schemeClr val="bg1"/>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1425940811"/>
                  </a:ext>
                </a:extLst>
              </a:tr>
              <a:tr h="211002">
                <a:tc rowSpan="2">
                  <a:txBody>
                    <a:bodyPr/>
                    <a:lstStyle/>
                    <a:p>
                      <a:pPr marL="72000" algn="l" defTabSz="914400" rtl="0" eaLnBrk="1" latinLnBrk="0" hangingPunct="1">
                        <a:lnSpc>
                          <a:spcPct val="115000"/>
                        </a:lnSpc>
                      </a:pPr>
                      <a:r>
                        <a:rPr lang="en-GB" sz="800" b="1" kern="1200">
                          <a:solidFill>
                            <a:schemeClr val="dk1"/>
                          </a:solidFill>
                          <a:effectLst/>
                          <a:latin typeface="+mn-lt"/>
                          <a:ea typeface="+mn-ea"/>
                          <a:cs typeface="+mn-cs"/>
                        </a:rPr>
                        <a:t>Case Resolution Timescales</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GB" sz="800">
                          <a:effectLst/>
                          <a:latin typeface="+mn-lt"/>
                        </a:rPr>
                        <a:t>75% of domestic priority complaints resolved within 28 days </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89%</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94%</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83%</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900" kern="1200">
                          <a:solidFill>
                            <a:srgbClr val="00B050"/>
                          </a:solidFill>
                          <a:effectLst/>
                          <a:latin typeface="+mn-lt"/>
                          <a:ea typeface="MS Mincho" panose="02020609040205080304" pitchFamily="49" charset="-128"/>
                          <a:cs typeface="Times New Roman" panose="02020603050405020304" pitchFamily="18" charset="0"/>
                        </a:rPr>
                        <a:t>91%</a:t>
                      </a:r>
                      <a:endParaRPr lang="en-GB" sz="9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900" kern="1200">
                          <a:solidFill>
                            <a:srgbClr val="00B050"/>
                          </a:solidFill>
                          <a:effectLst/>
                          <a:latin typeface="+mn-lt"/>
                          <a:ea typeface="MS Mincho" panose="02020609040205080304" pitchFamily="49" charset="-128"/>
                          <a:cs typeface="Times New Roman" panose="02020603050405020304" pitchFamily="18" charset="0"/>
                        </a:rPr>
                        <a:t>86%</a:t>
                      </a:r>
                      <a:endParaRPr lang="en-GB" sz="9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7351573"/>
                  </a:ext>
                </a:extLst>
              </a:tr>
              <a:tr h="193893">
                <a:tc vMerge="1">
                  <a:txBody>
                    <a:bodyPr/>
                    <a:lstStyle/>
                    <a:p>
                      <a:endParaRPr lang="en-GB"/>
                    </a:p>
                  </a:txBody>
                  <a:tcPr/>
                </a:tc>
                <a:tc>
                  <a:txBody>
                    <a:bodyPr/>
                    <a:lstStyle/>
                    <a:p>
                      <a:pPr marL="342900" lvl="0" indent="-342900" algn="l">
                        <a:lnSpc>
                          <a:spcPct val="115000"/>
                        </a:lnSpc>
                        <a:buFont typeface="Symbol" panose="05050102010706020507" pitchFamily="18" charset="2"/>
                        <a:buChar char=""/>
                      </a:pPr>
                      <a:r>
                        <a:rPr lang="en-GB" sz="800">
                          <a:effectLst/>
                          <a:latin typeface="+mn-lt"/>
                        </a:rPr>
                        <a:t>70% of domestic complaints resolved within 85 days </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90%</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92%</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93%</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900" kern="1200">
                          <a:solidFill>
                            <a:srgbClr val="00B050"/>
                          </a:solidFill>
                          <a:effectLst/>
                          <a:latin typeface="+mn-lt"/>
                          <a:ea typeface="MS Mincho" panose="02020609040205080304" pitchFamily="49" charset="-128"/>
                          <a:cs typeface="Times New Roman" panose="02020603050405020304" pitchFamily="18" charset="0"/>
                        </a:rPr>
                        <a:t>89%</a:t>
                      </a:r>
                      <a:endParaRPr lang="en-GB" sz="9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900" kern="1200">
                          <a:solidFill>
                            <a:srgbClr val="00B050"/>
                          </a:solidFill>
                          <a:effectLst/>
                          <a:latin typeface="+mn-lt"/>
                          <a:ea typeface="MS Mincho" panose="02020609040205080304" pitchFamily="49" charset="-128"/>
                          <a:cs typeface="Times New Roman" panose="02020603050405020304" pitchFamily="18" charset="0"/>
                        </a:rPr>
                        <a:t>84%</a:t>
                      </a:r>
                      <a:endParaRPr lang="en-GB" sz="9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4618105"/>
                  </a:ext>
                </a:extLst>
              </a:tr>
              <a:tr h="279435">
                <a:tc>
                  <a:txBody>
                    <a:bodyPr/>
                    <a:lstStyle/>
                    <a:p>
                      <a:pPr marL="72000" algn="l" defTabSz="914400" rtl="0" eaLnBrk="1" latinLnBrk="0" hangingPunct="1">
                        <a:lnSpc>
                          <a:spcPct val="115000"/>
                        </a:lnSpc>
                      </a:pPr>
                      <a:r>
                        <a:rPr lang="en-GB" sz="800" b="1" kern="1200">
                          <a:solidFill>
                            <a:schemeClr val="dk1"/>
                          </a:solidFill>
                          <a:effectLst/>
                          <a:latin typeface="+mn-lt"/>
                          <a:ea typeface="+mn-ea"/>
                          <a:cs typeface="+mn-cs"/>
                        </a:rPr>
                        <a:t>Positive Outcomes</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GB" sz="800">
                          <a:effectLst/>
                          <a:latin typeface="+mn-lt"/>
                        </a:rPr>
                        <a:t>95% of domestic complaints resolved with a positive outcome/change </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96%</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96%</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96%</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900" kern="1200">
                          <a:solidFill>
                            <a:srgbClr val="00B050"/>
                          </a:solidFill>
                          <a:effectLst/>
                          <a:latin typeface="+mn-lt"/>
                          <a:ea typeface="MS Mincho" panose="02020609040205080304" pitchFamily="49" charset="-128"/>
                          <a:cs typeface="Times New Roman" panose="02020603050405020304" pitchFamily="18" charset="0"/>
                        </a:rPr>
                        <a:t>95%</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900" kern="1200">
                          <a:solidFill>
                            <a:srgbClr val="00B050"/>
                          </a:solidFill>
                          <a:effectLst/>
                          <a:latin typeface="+mn-lt"/>
                          <a:ea typeface="MS Mincho" panose="02020609040205080304" pitchFamily="49" charset="-128"/>
                          <a:cs typeface="Times New Roman" panose="02020603050405020304" pitchFamily="18" charset="0"/>
                        </a:rPr>
                        <a:t>95.5%</a:t>
                      </a:r>
                      <a:endParaRPr lang="en-GB" sz="9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124736"/>
                  </a:ext>
                </a:extLst>
              </a:tr>
              <a:tr h="255688">
                <a:tc>
                  <a:txBody>
                    <a:bodyPr/>
                    <a:lstStyle/>
                    <a:p>
                      <a:pPr marL="72000" algn="l" defTabSz="914400" rtl="0" eaLnBrk="1" latinLnBrk="0" hangingPunct="1">
                        <a:lnSpc>
                          <a:spcPct val="115000"/>
                        </a:lnSpc>
                      </a:pPr>
                      <a:r>
                        <a:rPr lang="en-GB" sz="800" b="1" kern="1200">
                          <a:solidFill>
                            <a:schemeClr val="dk1"/>
                          </a:solidFill>
                          <a:effectLst/>
                          <a:latin typeface="+mn-lt"/>
                          <a:ea typeface="+mn-ea"/>
                          <a:cs typeface="+mn-cs"/>
                        </a:rPr>
                        <a:t>Quality Assurance </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GB" sz="800">
                          <a:effectLst/>
                          <a:latin typeface="+mn-lt"/>
                        </a:rPr>
                        <a:t>90% of cases checked meet the required quality standards</a:t>
                      </a:r>
                      <a:endParaRPr lang="en-GB" sz="800">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93%</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93%</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94%</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900" kern="1200">
                          <a:solidFill>
                            <a:srgbClr val="00B050"/>
                          </a:solidFill>
                          <a:effectLst/>
                          <a:latin typeface="+mn-lt"/>
                          <a:ea typeface="MS Mincho" panose="02020609040205080304" pitchFamily="49" charset="-128"/>
                          <a:cs typeface="Times New Roman" panose="02020603050405020304" pitchFamily="18" charset="0"/>
                        </a:rPr>
                        <a:t>92%</a:t>
                      </a:r>
                      <a:endParaRPr lang="en-GB" sz="9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900" kern="1200">
                          <a:solidFill>
                            <a:srgbClr val="00B050"/>
                          </a:solidFill>
                          <a:effectLst/>
                          <a:latin typeface="+mn-lt"/>
                          <a:ea typeface="MS Mincho" panose="02020609040205080304" pitchFamily="49" charset="-128"/>
                          <a:cs typeface="Times New Roman" panose="02020603050405020304" pitchFamily="18" charset="0"/>
                        </a:rPr>
                        <a:t>92%</a:t>
                      </a:r>
                      <a:endParaRPr lang="en-GB" sz="9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0459324"/>
                  </a:ext>
                </a:extLst>
              </a:tr>
              <a:tr h="581662">
                <a:tc>
                  <a:txBody>
                    <a:bodyPr/>
                    <a:lstStyle/>
                    <a:p>
                      <a:pPr marL="72000" algn="l" defTabSz="914400" rtl="0" eaLnBrk="1" latinLnBrk="0" hangingPunct="1">
                        <a:lnSpc>
                          <a:spcPct val="115000"/>
                        </a:lnSpc>
                      </a:pPr>
                      <a:r>
                        <a:rPr lang="en-GB" sz="800" b="1" kern="1200">
                          <a:solidFill>
                            <a:schemeClr val="dk1"/>
                          </a:solidFill>
                          <a:effectLst/>
                          <a:latin typeface="+mn-lt"/>
                          <a:ea typeface="+mn-ea"/>
                          <a:cs typeface="+mn-cs"/>
                        </a:rPr>
                        <a:t>Customer Satisfaction</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GB" sz="800">
                          <a:effectLst/>
                          <a:latin typeface="+mn-lt"/>
                        </a:rPr>
                        <a:t>85% of Domestic consumers surveyed satisfied or very satisfied with overall quality of service </a:t>
                      </a:r>
                    </a:p>
                    <a:p>
                      <a:pPr marL="342900" lvl="0" indent="-342900" algn="l">
                        <a:lnSpc>
                          <a:spcPct val="115000"/>
                        </a:lnSpc>
                        <a:buFont typeface="Symbol" panose="05050102010706020507" pitchFamily="18" charset="2"/>
                        <a:buChar char=""/>
                      </a:pPr>
                      <a:r>
                        <a:rPr lang="en-GB" sz="800">
                          <a:effectLst/>
                          <a:latin typeface="+mn-lt"/>
                        </a:rPr>
                        <a:t>80% of domestic consumers surveyed satisfied with outcome achieved </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95%</a:t>
                      </a:r>
                    </a:p>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89%</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95%</a:t>
                      </a:r>
                    </a:p>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90%</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96%</a:t>
                      </a:r>
                    </a:p>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90%</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900" kern="1200">
                          <a:solidFill>
                            <a:srgbClr val="00B050"/>
                          </a:solidFill>
                          <a:effectLst/>
                          <a:latin typeface="+mn-lt"/>
                          <a:ea typeface="MS Mincho" panose="02020609040205080304" pitchFamily="49" charset="-128"/>
                          <a:cs typeface="Times New Roman" panose="02020603050405020304" pitchFamily="18" charset="0"/>
                        </a:rPr>
                        <a:t>96%</a:t>
                      </a:r>
                    </a:p>
                    <a:p>
                      <a:pPr marL="0" lvl="0" indent="0" algn="ctr" defTabSz="914400" rtl="0" eaLnBrk="1" latinLnBrk="0" hangingPunct="1">
                        <a:lnSpc>
                          <a:spcPct val="115000"/>
                        </a:lnSpc>
                        <a:buFont typeface="Arial" panose="020B0604020202020204" pitchFamily="34" charset="0"/>
                        <a:buNone/>
                      </a:pPr>
                      <a:r>
                        <a:rPr lang="en-US" sz="900" kern="1200">
                          <a:solidFill>
                            <a:srgbClr val="00B050"/>
                          </a:solidFill>
                          <a:effectLst/>
                          <a:latin typeface="+mn-lt"/>
                          <a:ea typeface="MS Mincho" panose="02020609040205080304" pitchFamily="49" charset="-128"/>
                          <a:cs typeface="Times New Roman" panose="02020603050405020304" pitchFamily="18" charset="0"/>
                        </a:rPr>
                        <a:t>89%</a:t>
                      </a:r>
                      <a:endParaRPr lang="en-GB" sz="9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900" kern="1200">
                          <a:solidFill>
                            <a:srgbClr val="00B050"/>
                          </a:solidFill>
                          <a:effectLst/>
                          <a:latin typeface="+mn-lt"/>
                          <a:ea typeface="MS Mincho" panose="02020609040205080304" pitchFamily="49" charset="-128"/>
                          <a:cs typeface="Times New Roman" panose="02020603050405020304" pitchFamily="18" charset="0"/>
                        </a:rPr>
                        <a:t>95%</a:t>
                      </a:r>
                    </a:p>
                    <a:p>
                      <a:pPr marL="0" lvl="0" indent="0" algn="ctr" defTabSz="914400" rtl="0" eaLnBrk="1" latinLnBrk="0" hangingPunct="1">
                        <a:lnSpc>
                          <a:spcPct val="115000"/>
                        </a:lnSpc>
                        <a:buFont typeface="Arial" panose="020B0604020202020204" pitchFamily="34" charset="0"/>
                        <a:buNone/>
                      </a:pPr>
                      <a:r>
                        <a:rPr lang="en-US" sz="900" kern="1200">
                          <a:solidFill>
                            <a:srgbClr val="00B050"/>
                          </a:solidFill>
                          <a:effectLst/>
                          <a:latin typeface="+mn-lt"/>
                          <a:ea typeface="MS Mincho" panose="02020609040205080304" pitchFamily="49" charset="-128"/>
                          <a:cs typeface="Times New Roman" panose="02020603050405020304" pitchFamily="18" charset="0"/>
                        </a:rPr>
                        <a:t>88%</a:t>
                      </a:r>
                      <a:endParaRPr lang="en-GB" sz="9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006539"/>
                  </a:ext>
                </a:extLst>
              </a:tr>
              <a:tr h="659715">
                <a:tc>
                  <a:txBody>
                    <a:bodyPr/>
                    <a:lstStyle/>
                    <a:p>
                      <a:pPr marL="72000" algn="l" defTabSz="914400" rtl="0" eaLnBrk="1" latinLnBrk="0" hangingPunct="1">
                        <a:lnSpc>
                          <a:spcPct val="115000"/>
                        </a:lnSpc>
                      </a:pPr>
                      <a:r>
                        <a:rPr lang="en-US" sz="800" b="1" kern="1200">
                          <a:solidFill>
                            <a:schemeClr val="dk1"/>
                          </a:solidFill>
                          <a:effectLst/>
                          <a:latin typeface="+mn-lt"/>
                          <a:ea typeface="+mn-ea"/>
                          <a:cs typeface="+mn-cs"/>
                        </a:rPr>
                        <a:t>Staff Morale</a:t>
                      </a:r>
                      <a:endParaRPr lang="en-GB" sz="800" b="1" kern="1200">
                        <a:solidFill>
                          <a:schemeClr val="dk1"/>
                        </a:solidFill>
                        <a:effectLst/>
                        <a:latin typeface="+mn-lt"/>
                        <a:ea typeface="+mn-ea"/>
                        <a:cs typeface="+mn-cs"/>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US" sz="800">
                          <a:latin typeface="+mn-lt"/>
                          <a:ea typeface="Tahoma"/>
                          <a:cs typeface="Tahoma"/>
                        </a:rPr>
                        <a:t>75% of staff describing their current mental health and wellbeing as satisfactory  - twice yearly</a:t>
                      </a:r>
                      <a:endParaRPr lang="en-US" sz="800">
                        <a:latin typeface="+mn-lt"/>
                        <a:ea typeface="Tahoma" panose="020B0604030504040204" pitchFamily="34" charset="0"/>
                        <a:cs typeface="Tahoma" panose="020B0604030504040204" pitchFamily="34" charset="0"/>
                      </a:endParaRPr>
                    </a:p>
                    <a:p>
                      <a:pPr marL="342900" lvl="0" indent="-342900" algn="l">
                        <a:lnSpc>
                          <a:spcPct val="115000"/>
                        </a:lnSpc>
                        <a:buFont typeface="Symbol" panose="05050102010706020507" pitchFamily="18" charset="2"/>
                        <a:buChar char=""/>
                      </a:pPr>
                      <a:r>
                        <a:rPr lang="en-US" sz="800">
                          <a:latin typeface="+mn-lt"/>
                          <a:ea typeface="Tahoma"/>
                          <a:cs typeface="Tahoma"/>
                        </a:rPr>
                        <a:t>75% of staff reporting they have a good sense of achievement from the work they do – twice yearly</a:t>
                      </a:r>
                      <a:endParaRPr lang="en-GB" sz="800">
                        <a:effectLst/>
                        <a:latin typeface="+mn-lt"/>
                        <a:ea typeface="Tahoma"/>
                        <a:cs typeface="Tahoma"/>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83%</a:t>
                      </a:r>
                    </a:p>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91%</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86%</a:t>
                      </a:r>
                    </a:p>
                    <a:p>
                      <a:pPr marL="0" lvl="0" indent="0" algn="ctr" defTabSz="914400" rtl="0" eaLnBrk="1" latinLnBrk="0" hangingPunct="1">
                        <a:lnSpc>
                          <a:spcPct val="115000"/>
                        </a:lnSpc>
                        <a:buFont typeface="Arial" panose="020B0604020202020204" pitchFamily="34" charset="0"/>
                        <a:buNone/>
                      </a:pPr>
                      <a:r>
                        <a:rPr lang="en-GB" sz="900" kern="1200">
                          <a:solidFill>
                            <a:srgbClr val="00B050"/>
                          </a:solidFill>
                          <a:effectLst/>
                          <a:latin typeface="+mn-lt"/>
                          <a:ea typeface="MS Mincho" panose="02020609040205080304" pitchFamily="49" charset="-128"/>
                          <a:cs typeface="Times New Roman" panose="02020603050405020304" pitchFamily="18" charset="0"/>
                        </a:rPr>
                        <a:t>96%</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endParaRPr lang="en-GB" sz="900" kern="1200">
                        <a:solidFill>
                          <a:schemeClr val="tx1"/>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marL="0" lvl="0" indent="0" algn="ctr" defTabSz="914400" rtl="0" eaLnBrk="1" latinLnBrk="0" hangingPunct="1">
                        <a:lnSpc>
                          <a:spcPct val="115000"/>
                        </a:lnSpc>
                        <a:buFont typeface="Arial" panose="020B0604020202020204" pitchFamily="34" charset="0"/>
                        <a:buNone/>
                      </a:pPr>
                      <a:r>
                        <a:rPr lang="en-US" sz="900" kern="1200">
                          <a:solidFill>
                            <a:srgbClr val="00B050"/>
                          </a:solidFill>
                          <a:effectLst/>
                          <a:latin typeface="+mn-lt"/>
                          <a:ea typeface="MS Mincho" panose="02020609040205080304" pitchFamily="49" charset="-128"/>
                          <a:cs typeface="Times New Roman" panose="02020603050405020304" pitchFamily="18" charset="0"/>
                        </a:rPr>
                        <a:t>80%</a:t>
                      </a:r>
                    </a:p>
                    <a:p>
                      <a:pPr marL="0" lvl="0" indent="0" algn="ctr" defTabSz="914400" rtl="0" eaLnBrk="1" latinLnBrk="0" hangingPunct="1">
                        <a:lnSpc>
                          <a:spcPct val="115000"/>
                        </a:lnSpc>
                        <a:buFont typeface="Arial" panose="020B0604020202020204" pitchFamily="34" charset="0"/>
                        <a:buNone/>
                      </a:pPr>
                      <a:r>
                        <a:rPr lang="en-US" sz="900" kern="1200">
                          <a:solidFill>
                            <a:srgbClr val="00B050"/>
                          </a:solidFill>
                          <a:effectLst/>
                          <a:latin typeface="+mn-lt"/>
                          <a:ea typeface="MS Mincho" panose="02020609040205080304" pitchFamily="49" charset="-128"/>
                          <a:cs typeface="Times New Roman" panose="02020603050405020304" pitchFamily="18" charset="0"/>
                        </a:rPr>
                        <a:t>86%</a:t>
                      </a:r>
                      <a:endParaRPr lang="en-GB" sz="9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endParaRPr lang="en-GB" sz="900" kern="1200">
                        <a:solidFill>
                          <a:schemeClr val="dk1"/>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3440778760"/>
                  </a:ext>
                </a:extLst>
              </a:tr>
            </a:tbl>
          </a:graphicData>
        </a:graphic>
      </p:graphicFrame>
      <p:sp>
        <p:nvSpPr>
          <p:cNvPr id="13" name="TextBox 12">
            <a:extLst>
              <a:ext uri="{FF2B5EF4-FFF2-40B4-BE49-F238E27FC236}">
                <a16:creationId xmlns:a16="http://schemas.microsoft.com/office/drawing/2014/main" id="{F65DFFDC-817D-9361-51DC-D44670A4A3BD}"/>
              </a:ext>
            </a:extLst>
          </p:cNvPr>
          <p:cNvSpPr txBox="1"/>
          <p:nvPr/>
        </p:nvSpPr>
        <p:spPr>
          <a:xfrm>
            <a:off x="126048" y="1076921"/>
            <a:ext cx="1827159" cy="400110"/>
          </a:xfrm>
          <a:prstGeom prst="rect">
            <a:avLst/>
          </a:prstGeom>
          <a:noFill/>
        </p:spPr>
        <p:txBody>
          <a:bodyPr wrap="square">
            <a:spAutoFit/>
          </a:bodyPr>
          <a:lstStyle/>
          <a:p>
            <a:r>
              <a:rPr lang="en-US" sz="2000" b="1"/>
              <a:t>KPIs</a:t>
            </a:r>
            <a:r>
              <a:rPr lang="en-US" b="1"/>
              <a:t> 23/24 </a:t>
            </a:r>
            <a:endParaRPr lang="en-GB" b="1"/>
          </a:p>
        </p:txBody>
      </p:sp>
      <p:pic>
        <p:nvPicPr>
          <p:cNvPr id="15" name="Graphic 14" descr="Target Audience outline">
            <a:extLst>
              <a:ext uri="{FF2B5EF4-FFF2-40B4-BE49-F238E27FC236}">
                <a16:creationId xmlns:a16="http://schemas.microsoft.com/office/drawing/2014/main" id="{C730C1C3-B32C-F338-C2C5-5E2F4F6CA6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3983" y="185423"/>
            <a:ext cx="914400" cy="914400"/>
          </a:xfrm>
          <a:prstGeom prst="rect">
            <a:avLst/>
          </a:prstGeom>
        </p:spPr>
      </p:pic>
      <p:sp>
        <p:nvSpPr>
          <p:cNvPr id="17" name="TextBox 16">
            <a:extLst>
              <a:ext uri="{FF2B5EF4-FFF2-40B4-BE49-F238E27FC236}">
                <a16:creationId xmlns:a16="http://schemas.microsoft.com/office/drawing/2014/main" id="{0D19851C-4830-36C6-ED2E-FC482DB2ED9F}"/>
              </a:ext>
            </a:extLst>
          </p:cNvPr>
          <p:cNvSpPr txBox="1"/>
          <p:nvPr/>
        </p:nvSpPr>
        <p:spPr>
          <a:xfrm>
            <a:off x="1845158" y="4221772"/>
            <a:ext cx="6987159" cy="692497"/>
          </a:xfrm>
          <a:prstGeom prst="rect">
            <a:avLst/>
          </a:prstGeom>
          <a:solidFill>
            <a:srgbClr val="008D9B"/>
          </a:solidFill>
        </p:spPr>
        <p:txBody>
          <a:bodyPr wrap="square">
            <a:spAutoFit/>
          </a:bodyPr>
          <a:lstStyle/>
          <a:p>
            <a:pPr algn="ctr"/>
            <a:r>
              <a:rPr lang="en-GB" sz="1400" i="1">
                <a:solidFill>
                  <a:srgbClr val="FFC000"/>
                </a:solidFill>
              </a:rPr>
              <a:t>“Problem solved within days, with efficiency and sympathy and understanding. Without the help of the EHU I would be in a dreadful state emotionally and financially” </a:t>
            </a:r>
            <a:r>
              <a:rPr lang="en-GB" sz="1100" i="1">
                <a:solidFill>
                  <a:srgbClr val="FFC000"/>
                </a:solidFill>
              </a:rPr>
              <a:t>Accent Research May 2024</a:t>
            </a:r>
            <a:endParaRPr lang="en-GB" sz="1400">
              <a:solidFill>
                <a:srgbClr val="FFC000"/>
              </a:solidFill>
            </a:endParaRPr>
          </a:p>
        </p:txBody>
      </p:sp>
    </p:spTree>
    <p:extLst>
      <p:ext uri="{BB962C8B-B14F-4D97-AF65-F5344CB8AC3E}">
        <p14:creationId xmlns:p14="http://schemas.microsoft.com/office/powerpoint/2010/main" val="2388994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598BE89-8A7F-486B-9F56-1CC341804F3A}"/>
              </a:ext>
            </a:extLst>
          </p:cNvPr>
          <p:cNvGraphicFramePr/>
          <p:nvPr>
            <p:extLst>
              <p:ext uri="{D42A27DB-BD31-4B8C-83A1-F6EECF244321}">
                <p14:modId xmlns:p14="http://schemas.microsoft.com/office/powerpoint/2010/main" val="1900231969"/>
              </p:ext>
            </p:extLst>
          </p:nvPr>
        </p:nvGraphicFramePr>
        <p:xfrm>
          <a:off x="5802367" y="1036824"/>
          <a:ext cx="3109166" cy="2110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A6823E09-0DC9-5E73-5A85-F396AECB0925}"/>
              </a:ext>
            </a:extLst>
          </p:cNvPr>
          <p:cNvGraphicFramePr/>
          <p:nvPr>
            <p:extLst>
              <p:ext uri="{D42A27DB-BD31-4B8C-83A1-F6EECF244321}">
                <p14:modId xmlns:p14="http://schemas.microsoft.com/office/powerpoint/2010/main" val="2427783530"/>
              </p:ext>
            </p:extLst>
          </p:nvPr>
        </p:nvGraphicFramePr>
        <p:xfrm>
          <a:off x="232466" y="946088"/>
          <a:ext cx="5089177" cy="28460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a:extLst>
              <a:ext uri="{FF2B5EF4-FFF2-40B4-BE49-F238E27FC236}">
                <a16:creationId xmlns:a16="http://schemas.microsoft.com/office/drawing/2014/main" id="{6DEADB0F-EC49-AF62-8190-6FED178DC17D}"/>
              </a:ext>
            </a:extLst>
          </p:cNvPr>
          <p:cNvSpPr txBox="1"/>
          <p:nvPr/>
        </p:nvSpPr>
        <p:spPr>
          <a:xfrm>
            <a:off x="232467" y="207461"/>
            <a:ext cx="4554339" cy="553998"/>
          </a:xfrm>
          <a:prstGeom prst="rect">
            <a:avLst/>
          </a:prstGeom>
          <a:noFill/>
        </p:spPr>
        <p:txBody>
          <a:bodyPr wrap="square" rtlCol="0">
            <a:spAutoFit/>
          </a:bodyPr>
          <a:lstStyle/>
          <a:p>
            <a:r>
              <a:rPr lang="en-GB" sz="1600" b="1">
                <a:latin typeface="Tahoma" panose="020B0604030504040204" pitchFamily="34" charset="0"/>
                <a:ea typeface="Tahoma" panose="020B0604030504040204" pitchFamily="34" charset="0"/>
                <a:cs typeface="Tahoma" panose="020B0604030504040204" pitchFamily="34" charset="0"/>
              </a:rPr>
              <a:t>Accent Customer Research </a:t>
            </a:r>
          </a:p>
          <a:p>
            <a:r>
              <a:rPr lang="en-GB" sz="1400">
                <a:latin typeface="Tahoma" panose="020B0604030504040204" pitchFamily="34" charset="0"/>
                <a:ea typeface="Tahoma" panose="020B0604030504040204" pitchFamily="34" charset="0"/>
                <a:cs typeface="Tahoma" panose="020B0604030504040204" pitchFamily="34" charset="0"/>
              </a:rPr>
              <a:t>cases closed December, January and February</a:t>
            </a:r>
          </a:p>
        </p:txBody>
      </p:sp>
      <p:sp>
        <p:nvSpPr>
          <p:cNvPr id="10" name="TextBox 9">
            <a:extLst>
              <a:ext uri="{FF2B5EF4-FFF2-40B4-BE49-F238E27FC236}">
                <a16:creationId xmlns:a16="http://schemas.microsoft.com/office/drawing/2014/main" id="{2A596AEB-9AE2-8276-E416-119D8AE3C2AE}"/>
              </a:ext>
            </a:extLst>
          </p:cNvPr>
          <p:cNvSpPr txBox="1"/>
          <p:nvPr/>
        </p:nvSpPr>
        <p:spPr>
          <a:xfrm>
            <a:off x="6210328" y="130517"/>
            <a:ext cx="2701205" cy="707886"/>
          </a:xfrm>
          <a:prstGeom prst="rect">
            <a:avLst/>
          </a:prstGeom>
          <a:noFill/>
        </p:spPr>
        <p:txBody>
          <a:bodyPr wrap="square" rtlCol="0">
            <a:spAutoFit/>
          </a:bodyPr>
          <a:lstStyle/>
          <a:p>
            <a:r>
              <a:rPr lang="en-GB" sz="2000">
                <a:latin typeface="Tahoma" panose="020B0604030504040204" pitchFamily="34" charset="0"/>
                <a:ea typeface="Tahoma" panose="020B0604030504040204" pitchFamily="34" charset="0"/>
                <a:cs typeface="Tahoma" panose="020B0604030504040204" pitchFamily="34" charset="0"/>
              </a:rPr>
              <a:t>Outcomes and measures Q4 23/24</a:t>
            </a:r>
          </a:p>
        </p:txBody>
      </p:sp>
      <p:sp>
        <p:nvSpPr>
          <p:cNvPr id="2313" name="TextBox 2312">
            <a:extLst>
              <a:ext uri="{FF2B5EF4-FFF2-40B4-BE49-F238E27FC236}">
                <a16:creationId xmlns:a16="http://schemas.microsoft.com/office/drawing/2014/main" id="{24220793-9DD4-6146-7810-9C4D798FF857}"/>
              </a:ext>
            </a:extLst>
          </p:cNvPr>
          <p:cNvSpPr txBox="1"/>
          <p:nvPr/>
        </p:nvSpPr>
        <p:spPr>
          <a:xfrm>
            <a:off x="232465" y="3909262"/>
            <a:ext cx="5089177" cy="746358"/>
          </a:xfrm>
          <a:prstGeom prst="rect">
            <a:avLst/>
          </a:prstGeom>
          <a:solidFill>
            <a:srgbClr val="008D9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GB" sz="1600" i="1">
                <a:solidFill>
                  <a:srgbClr val="FFC000"/>
                </a:solidFill>
              </a:rPr>
              <a:t>I’ve never had help like it. It was </a:t>
            </a:r>
            <a:r>
              <a:rPr lang="en-GB" sz="1600" i="1" err="1">
                <a:solidFill>
                  <a:srgbClr val="FFC000"/>
                </a:solidFill>
              </a:rPr>
              <a:t>bish</a:t>
            </a:r>
            <a:r>
              <a:rPr lang="en-GB" sz="1600" i="1">
                <a:solidFill>
                  <a:srgbClr val="FFC000"/>
                </a:solidFill>
              </a:rPr>
              <a:t> bash bosh. </a:t>
            </a:r>
          </a:p>
          <a:p>
            <a:pPr algn="ctr"/>
            <a:r>
              <a:rPr lang="en-GB" sz="1600" i="1">
                <a:solidFill>
                  <a:srgbClr val="FFC000"/>
                </a:solidFill>
              </a:rPr>
              <a:t>       It’s the most helpful anyone’s ever been with me.” </a:t>
            </a:r>
            <a:r>
              <a:rPr lang="en-US" sz="1050" i="1">
                <a:solidFill>
                  <a:srgbClr val="FFC000"/>
                </a:solidFill>
                <a:latin typeface="Tahoma" panose="020B0604030504040204" pitchFamily="34" charset="0"/>
                <a:ea typeface="Tahoma" panose="020B0604030504040204" pitchFamily="34" charset="0"/>
                <a:cs typeface="Tahoma" panose="020B0604030504040204" pitchFamily="34" charset="0"/>
              </a:rPr>
              <a:t>Accent Report December 2023</a:t>
            </a:r>
          </a:p>
        </p:txBody>
      </p:sp>
      <p:pic>
        <p:nvPicPr>
          <p:cNvPr id="4" name="Graphic 3" descr="Care outline">
            <a:extLst>
              <a:ext uri="{FF2B5EF4-FFF2-40B4-BE49-F238E27FC236}">
                <a16:creationId xmlns:a16="http://schemas.microsoft.com/office/drawing/2014/main" id="{DF8971BE-BE5B-5FD4-CAFE-2613C658548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32466" y="3909262"/>
            <a:ext cx="539626" cy="646417"/>
          </a:xfrm>
          <a:prstGeom prst="rect">
            <a:avLst/>
          </a:prstGeom>
        </p:spPr>
      </p:pic>
      <p:pic>
        <p:nvPicPr>
          <p:cNvPr id="3" name="Picture 2">
            <a:extLst>
              <a:ext uri="{FF2B5EF4-FFF2-40B4-BE49-F238E27FC236}">
                <a16:creationId xmlns:a16="http://schemas.microsoft.com/office/drawing/2014/main" id="{1AA398C4-42D5-E21A-F745-090070E369A0}"/>
              </a:ext>
            </a:extLst>
          </p:cNvPr>
          <p:cNvPicPr>
            <a:picLocks noChangeAspect="1"/>
          </p:cNvPicPr>
          <p:nvPr/>
        </p:nvPicPr>
        <p:blipFill rotWithShape="1">
          <a:blip r:embed="rId15"/>
          <a:srcRect l="27277" t="54180" r="55803" b="11110"/>
          <a:stretch/>
        </p:blipFill>
        <p:spPr>
          <a:xfrm>
            <a:off x="5984033" y="3147527"/>
            <a:ext cx="2662335" cy="1946987"/>
          </a:xfrm>
          <a:prstGeom prst="rect">
            <a:avLst/>
          </a:prstGeom>
        </p:spPr>
      </p:pic>
    </p:spTree>
    <p:extLst>
      <p:ext uri="{BB962C8B-B14F-4D97-AF65-F5344CB8AC3E}">
        <p14:creationId xmlns:p14="http://schemas.microsoft.com/office/powerpoint/2010/main" val="3231471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lack and white corner&#10;&#10;Description automatically generated">
            <a:extLst>
              <a:ext uri="{FF2B5EF4-FFF2-40B4-BE49-F238E27FC236}">
                <a16:creationId xmlns:a16="http://schemas.microsoft.com/office/drawing/2014/main" id="{ED871F73-4FF6-5F86-95E2-18C85B8FC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316" y="0"/>
            <a:ext cx="2272684" cy="2153843"/>
          </a:xfrm>
          <a:prstGeom prst="rect">
            <a:avLst/>
          </a:prstGeom>
        </p:spPr>
      </p:pic>
      <p:sp>
        <p:nvSpPr>
          <p:cNvPr id="2" name="Rectangle 1">
            <a:extLst>
              <a:ext uri="{FF2B5EF4-FFF2-40B4-BE49-F238E27FC236}">
                <a16:creationId xmlns:a16="http://schemas.microsoft.com/office/drawing/2014/main" id="{0D84179A-9C6B-0DA8-1B05-0F3F150E0B57}"/>
              </a:ext>
            </a:extLst>
          </p:cNvPr>
          <p:cNvSpPr/>
          <p:nvPr/>
        </p:nvSpPr>
        <p:spPr>
          <a:xfrm>
            <a:off x="0" y="5019472"/>
            <a:ext cx="9144000" cy="124028"/>
          </a:xfrm>
          <a:prstGeom prst="rect">
            <a:avLst/>
          </a:prstGeom>
          <a:solidFill>
            <a:srgbClr val="008D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4" name="Rectangle 3">
            <a:extLst>
              <a:ext uri="{FF2B5EF4-FFF2-40B4-BE49-F238E27FC236}">
                <a16:creationId xmlns:a16="http://schemas.microsoft.com/office/drawing/2014/main" id="{1B45A5D1-3362-AFF2-05C2-57212C045EF6}"/>
              </a:ext>
            </a:extLst>
          </p:cNvPr>
          <p:cNvSpPr/>
          <p:nvPr/>
        </p:nvSpPr>
        <p:spPr>
          <a:xfrm>
            <a:off x="-1" y="-14592"/>
            <a:ext cx="9144000" cy="124028"/>
          </a:xfrm>
          <a:prstGeom prst="rect">
            <a:avLst/>
          </a:prstGeom>
          <a:solidFill>
            <a:srgbClr val="008D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graphicFrame>
        <p:nvGraphicFramePr>
          <p:cNvPr id="5" name="Diagram 4">
            <a:extLst>
              <a:ext uri="{FF2B5EF4-FFF2-40B4-BE49-F238E27FC236}">
                <a16:creationId xmlns:a16="http://schemas.microsoft.com/office/drawing/2014/main" id="{99CDEA88-5BF1-0C94-DE5C-8BEEAD1B8634}"/>
              </a:ext>
            </a:extLst>
          </p:cNvPr>
          <p:cNvGraphicFramePr/>
          <p:nvPr>
            <p:extLst>
              <p:ext uri="{D42A27DB-BD31-4B8C-83A1-F6EECF244321}">
                <p14:modId xmlns:p14="http://schemas.microsoft.com/office/powerpoint/2010/main" val="430636376"/>
              </p:ext>
            </p:extLst>
          </p:nvPr>
        </p:nvGraphicFramePr>
        <p:xfrm>
          <a:off x="2469562" y="841908"/>
          <a:ext cx="3147571" cy="2214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Chart 11">
            <a:extLst>
              <a:ext uri="{FF2B5EF4-FFF2-40B4-BE49-F238E27FC236}">
                <a16:creationId xmlns:a16="http://schemas.microsoft.com/office/drawing/2014/main" id="{F8956E57-2980-7323-3EDA-53AD40B1A705}"/>
              </a:ext>
            </a:extLst>
          </p:cNvPr>
          <p:cNvGraphicFramePr>
            <a:graphicFrameLocks/>
          </p:cNvGraphicFramePr>
          <p:nvPr>
            <p:extLst>
              <p:ext uri="{D42A27DB-BD31-4B8C-83A1-F6EECF244321}">
                <p14:modId xmlns:p14="http://schemas.microsoft.com/office/powerpoint/2010/main" val="4174045951"/>
              </p:ext>
            </p:extLst>
          </p:nvPr>
        </p:nvGraphicFramePr>
        <p:xfrm>
          <a:off x="2202704" y="3135056"/>
          <a:ext cx="3514484" cy="188441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 name="Diagram 12">
            <a:extLst>
              <a:ext uri="{FF2B5EF4-FFF2-40B4-BE49-F238E27FC236}">
                <a16:creationId xmlns:a16="http://schemas.microsoft.com/office/drawing/2014/main" id="{2CBC5BB4-6231-07FE-E5AA-CD4590652633}"/>
              </a:ext>
            </a:extLst>
          </p:cNvPr>
          <p:cNvGraphicFramePr/>
          <p:nvPr>
            <p:extLst>
              <p:ext uri="{D42A27DB-BD31-4B8C-83A1-F6EECF244321}">
                <p14:modId xmlns:p14="http://schemas.microsoft.com/office/powerpoint/2010/main" val="3328016998"/>
              </p:ext>
            </p:extLst>
          </p:nvPr>
        </p:nvGraphicFramePr>
        <p:xfrm>
          <a:off x="5890004" y="872604"/>
          <a:ext cx="3514485" cy="21526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TextBox 13">
            <a:extLst>
              <a:ext uri="{FF2B5EF4-FFF2-40B4-BE49-F238E27FC236}">
                <a16:creationId xmlns:a16="http://schemas.microsoft.com/office/drawing/2014/main" id="{219AE739-7537-46FE-C295-82CC7B750D1F}"/>
              </a:ext>
            </a:extLst>
          </p:cNvPr>
          <p:cNvSpPr txBox="1"/>
          <p:nvPr/>
        </p:nvSpPr>
        <p:spPr>
          <a:xfrm>
            <a:off x="6987431" y="503272"/>
            <a:ext cx="1880798" cy="369332"/>
          </a:xfrm>
          <a:prstGeom prst="rect">
            <a:avLst/>
          </a:prstGeom>
          <a:noFill/>
        </p:spPr>
        <p:txBody>
          <a:bodyPr wrap="square" rtlCol="0">
            <a:spAutoFit/>
          </a:bodyPr>
          <a:lstStyle/>
          <a:p>
            <a:r>
              <a:rPr lang="en-GB"/>
              <a:t>Q1-Q4 24/25</a:t>
            </a:r>
          </a:p>
        </p:txBody>
      </p:sp>
      <p:sp>
        <p:nvSpPr>
          <p:cNvPr id="15" name="TextBox 14">
            <a:extLst>
              <a:ext uri="{FF2B5EF4-FFF2-40B4-BE49-F238E27FC236}">
                <a16:creationId xmlns:a16="http://schemas.microsoft.com/office/drawing/2014/main" id="{4C1C855A-1CF7-F1C9-D597-98FF940F6DE5}"/>
              </a:ext>
            </a:extLst>
          </p:cNvPr>
          <p:cNvSpPr txBox="1"/>
          <p:nvPr/>
        </p:nvSpPr>
        <p:spPr>
          <a:xfrm>
            <a:off x="3423028" y="456157"/>
            <a:ext cx="1880798" cy="369332"/>
          </a:xfrm>
          <a:prstGeom prst="rect">
            <a:avLst/>
          </a:prstGeom>
          <a:noFill/>
        </p:spPr>
        <p:txBody>
          <a:bodyPr wrap="square" rtlCol="0">
            <a:spAutoFit/>
          </a:bodyPr>
          <a:lstStyle/>
          <a:p>
            <a:r>
              <a:rPr lang="en-GB"/>
              <a:t>Q4 24/25</a:t>
            </a:r>
          </a:p>
        </p:txBody>
      </p:sp>
      <p:pic>
        <p:nvPicPr>
          <p:cNvPr id="19" name="Picture 18" descr="A close-up of a logo&#10;&#10;Description automatically generated">
            <a:extLst>
              <a:ext uri="{FF2B5EF4-FFF2-40B4-BE49-F238E27FC236}">
                <a16:creationId xmlns:a16="http://schemas.microsoft.com/office/drawing/2014/main" id="{B82B8C72-BF47-3B70-8E21-2056F3906F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951" y="180126"/>
            <a:ext cx="2088740" cy="1525303"/>
          </a:xfrm>
          <a:prstGeom prst="rect">
            <a:avLst/>
          </a:prstGeom>
        </p:spPr>
      </p:pic>
    </p:spTree>
    <p:extLst>
      <p:ext uri="{BB962C8B-B14F-4D97-AF65-F5344CB8AC3E}">
        <p14:creationId xmlns:p14="http://schemas.microsoft.com/office/powerpoint/2010/main" val="1947048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BCDFC5-FADD-7572-09FD-74EAD6A4E1DC}"/>
              </a:ext>
            </a:extLst>
          </p:cNvPr>
          <p:cNvSpPr txBox="1"/>
          <p:nvPr/>
        </p:nvSpPr>
        <p:spPr>
          <a:xfrm>
            <a:off x="304058" y="174556"/>
            <a:ext cx="83772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Tahoma"/>
                <a:ea typeface="Tahoma"/>
                <a:cs typeface="Tahoma"/>
              </a:rPr>
              <a:t>Referral Partners – Across the nations</a:t>
            </a:r>
            <a:endParaRPr lang="en-GB" sz="1600" b="1">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Chart 2">
            <a:extLst>
              <a:ext uri="{FF2B5EF4-FFF2-40B4-BE49-F238E27FC236}">
                <a16:creationId xmlns:a16="http://schemas.microsoft.com/office/drawing/2014/main" id="{8FEBEF42-4F3F-DA19-C2AA-9DF552EE69D7}"/>
              </a:ext>
            </a:extLst>
          </p:cNvPr>
          <p:cNvGraphicFramePr>
            <a:graphicFrameLocks/>
          </p:cNvGraphicFramePr>
          <p:nvPr>
            <p:extLst>
              <p:ext uri="{D42A27DB-BD31-4B8C-83A1-F6EECF244321}">
                <p14:modId xmlns:p14="http://schemas.microsoft.com/office/powerpoint/2010/main" val="1559549044"/>
              </p:ext>
            </p:extLst>
          </p:nvPr>
        </p:nvGraphicFramePr>
        <p:xfrm>
          <a:off x="2929229" y="491466"/>
          <a:ext cx="2675939" cy="22060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E21BB443-7381-0E92-4876-AC6FCD50E437}"/>
              </a:ext>
            </a:extLst>
          </p:cNvPr>
          <p:cNvGraphicFramePr>
            <a:graphicFrameLocks/>
          </p:cNvGraphicFramePr>
          <p:nvPr>
            <p:extLst>
              <p:ext uri="{D42A27DB-BD31-4B8C-83A1-F6EECF244321}">
                <p14:modId xmlns:p14="http://schemas.microsoft.com/office/powerpoint/2010/main" val="1772468291"/>
              </p:ext>
            </p:extLst>
          </p:nvPr>
        </p:nvGraphicFramePr>
        <p:xfrm>
          <a:off x="2925111" y="2847182"/>
          <a:ext cx="2908635" cy="21769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0FF629EC-E20D-0847-DA96-FFC06273C3CA}"/>
              </a:ext>
            </a:extLst>
          </p:cNvPr>
          <p:cNvGraphicFramePr/>
          <p:nvPr>
            <p:extLst>
              <p:ext uri="{D42A27DB-BD31-4B8C-83A1-F6EECF244321}">
                <p14:modId xmlns:p14="http://schemas.microsoft.com/office/powerpoint/2010/main" val="1475962449"/>
              </p:ext>
            </p:extLst>
          </p:nvPr>
        </p:nvGraphicFramePr>
        <p:xfrm>
          <a:off x="135223" y="343833"/>
          <a:ext cx="2410882" cy="420183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a:extLst>
              <a:ext uri="{FF2B5EF4-FFF2-40B4-BE49-F238E27FC236}">
                <a16:creationId xmlns:a16="http://schemas.microsoft.com/office/drawing/2014/main" id="{5D9879BC-5A51-2BBE-3A51-58F2FA7057FB}"/>
              </a:ext>
            </a:extLst>
          </p:cNvPr>
          <p:cNvGraphicFramePr/>
          <p:nvPr>
            <p:extLst>
              <p:ext uri="{D42A27DB-BD31-4B8C-83A1-F6EECF244321}">
                <p14:modId xmlns:p14="http://schemas.microsoft.com/office/powerpoint/2010/main" val="1212561634"/>
              </p:ext>
            </p:extLst>
          </p:nvPr>
        </p:nvGraphicFramePr>
        <p:xfrm>
          <a:off x="5833746" y="2727860"/>
          <a:ext cx="3542950" cy="241564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Chart 25">
            <a:extLst>
              <a:ext uri="{FF2B5EF4-FFF2-40B4-BE49-F238E27FC236}">
                <a16:creationId xmlns:a16="http://schemas.microsoft.com/office/drawing/2014/main" id="{6B17A156-0F96-C94F-FF25-87721A625ADD}"/>
              </a:ext>
            </a:extLst>
          </p:cNvPr>
          <p:cNvGraphicFramePr/>
          <p:nvPr>
            <p:extLst>
              <p:ext uri="{D42A27DB-BD31-4B8C-83A1-F6EECF244321}">
                <p14:modId xmlns:p14="http://schemas.microsoft.com/office/powerpoint/2010/main" val="3336342392"/>
              </p:ext>
            </p:extLst>
          </p:nvPr>
        </p:nvGraphicFramePr>
        <p:xfrm>
          <a:off x="5833746" y="491466"/>
          <a:ext cx="3202439" cy="2236394"/>
        </p:xfrm>
        <a:graphic>
          <a:graphicData uri="http://schemas.openxmlformats.org/drawingml/2006/chart">
            <c:chart xmlns:c="http://schemas.openxmlformats.org/drawingml/2006/chart" xmlns:r="http://schemas.openxmlformats.org/officeDocument/2006/relationships" r:id="rId7"/>
          </a:graphicData>
        </a:graphic>
      </p:graphicFrame>
      <p:pic>
        <p:nvPicPr>
          <p:cNvPr id="4" name="Picture 3" descr="A blue circle with yellow text&#10;&#10;Description automatically generated">
            <a:extLst>
              <a:ext uri="{FF2B5EF4-FFF2-40B4-BE49-F238E27FC236}">
                <a16:creationId xmlns:a16="http://schemas.microsoft.com/office/drawing/2014/main" id="{164BB3A9-4B13-63E9-D5F2-FE0E20F3C2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81071"/>
            <a:ext cx="1669347" cy="962429"/>
          </a:xfrm>
          <a:prstGeom prst="rect">
            <a:avLst/>
          </a:prstGeom>
        </p:spPr>
      </p:pic>
    </p:spTree>
    <p:extLst>
      <p:ext uri="{BB962C8B-B14F-4D97-AF65-F5344CB8AC3E}">
        <p14:creationId xmlns:p14="http://schemas.microsoft.com/office/powerpoint/2010/main" val="3925490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corner&#10;&#10;Description automatically generated">
            <a:extLst>
              <a:ext uri="{FF2B5EF4-FFF2-40B4-BE49-F238E27FC236}">
                <a16:creationId xmlns:a16="http://schemas.microsoft.com/office/drawing/2014/main" id="{ED871F73-4FF6-5F86-95E2-18C85B8FC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316" y="0"/>
            <a:ext cx="2272684" cy="2153843"/>
          </a:xfrm>
          <a:prstGeom prst="rect">
            <a:avLst/>
          </a:prstGeom>
        </p:spPr>
      </p:pic>
      <p:sp>
        <p:nvSpPr>
          <p:cNvPr id="2" name="Rectangle 1">
            <a:extLst>
              <a:ext uri="{FF2B5EF4-FFF2-40B4-BE49-F238E27FC236}">
                <a16:creationId xmlns:a16="http://schemas.microsoft.com/office/drawing/2014/main" id="{0D84179A-9C6B-0DA8-1B05-0F3F150E0B57}"/>
              </a:ext>
            </a:extLst>
          </p:cNvPr>
          <p:cNvSpPr/>
          <p:nvPr/>
        </p:nvSpPr>
        <p:spPr>
          <a:xfrm>
            <a:off x="0" y="5019472"/>
            <a:ext cx="9144000" cy="124028"/>
          </a:xfrm>
          <a:prstGeom prst="rect">
            <a:avLst/>
          </a:prstGeom>
          <a:solidFill>
            <a:srgbClr val="008D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 name="Picture 2" descr="A blue circle with yellow text&#10;&#10;Description automatically generated">
            <a:extLst>
              <a:ext uri="{FF2B5EF4-FFF2-40B4-BE49-F238E27FC236}">
                <a16:creationId xmlns:a16="http://schemas.microsoft.com/office/drawing/2014/main" id="{E7D22567-4018-380A-0315-689661D9D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5" y="3955701"/>
            <a:ext cx="1669347" cy="962429"/>
          </a:xfrm>
          <a:prstGeom prst="rect">
            <a:avLst/>
          </a:prstGeom>
        </p:spPr>
      </p:pic>
      <p:sp>
        <p:nvSpPr>
          <p:cNvPr id="4" name="Rectangle 3">
            <a:extLst>
              <a:ext uri="{FF2B5EF4-FFF2-40B4-BE49-F238E27FC236}">
                <a16:creationId xmlns:a16="http://schemas.microsoft.com/office/drawing/2014/main" id="{1B45A5D1-3362-AFF2-05C2-57212C045EF6}"/>
              </a:ext>
            </a:extLst>
          </p:cNvPr>
          <p:cNvSpPr/>
          <p:nvPr/>
        </p:nvSpPr>
        <p:spPr>
          <a:xfrm>
            <a:off x="-1" y="-14592"/>
            <a:ext cx="9144000" cy="124028"/>
          </a:xfrm>
          <a:prstGeom prst="rect">
            <a:avLst/>
          </a:prstGeom>
          <a:solidFill>
            <a:srgbClr val="008D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a:extLst>
              <a:ext uri="{FF2B5EF4-FFF2-40B4-BE49-F238E27FC236}">
                <a16:creationId xmlns:a16="http://schemas.microsoft.com/office/drawing/2014/main" id="{68924FB4-E114-F2B7-051D-7EE92B2FD1D8}"/>
              </a:ext>
            </a:extLst>
          </p:cNvPr>
          <p:cNvSpPr txBox="1"/>
          <p:nvPr/>
        </p:nvSpPr>
        <p:spPr>
          <a:xfrm>
            <a:off x="453687" y="234447"/>
            <a:ext cx="7237379" cy="461665"/>
          </a:xfrm>
          <a:prstGeom prst="rect">
            <a:avLst/>
          </a:prstGeom>
          <a:noFill/>
        </p:spPr>
        <p:txBody>
          <a:bodyPr wrap="square" rtlCol="0">
            <a:spAutoFit/>
          </a:bodyPr>
          <a:lstStyle/>
          <a:p>
            <a:r>
              <a:rPr lang="en-GB" sz="2400" b="1">
                <a:latin typeface="Tahoma" panose="020B0604030504040204" pitchFamily="34" charset="0"/>
                <a:ea typeface="Tahoma" panose="020B0604030504040204" pitchFamily="34" charset="0"/>
                <a:cs typeface="Tahoma" panose="020B0604030504040204" pitchFamily="34" charset="0"/>
              </a:rPr>
              <a:t>23/24 Summary</a:t>
            </a:r>
          </a:p>
        </p:txBody>
      </p:sp>
      <p:cxnSp>
        <p:nvCxnSpPr>
          <p:cNvPr id="9" name="Straight Connector 8">
            <a:extLst>
              <a:ext uri="{FF2B5EF4-FFF2-40B4-BE49-F238E27FC236}">
                <a16:creationId xmlns:a16="http://schemas.microsoft.com/office/drawing/2014/main" id="{4C1626FA-FBCF-0BE8-6DDC-3F06624ABD7E}"/>
              </a:ext>
            </a:extLst>
          </p:cNvPr>
          <p:cNvCxnSpPr/>
          <p:nvPr/>
        </p:nvCxnSpPr>
        <p:spPr>
          <a:xfrm>
            <a:off x="613770" y="892127"/>
            <a:ext cx="1057883" cy="0"/>
          </a:xfrm>
          <a:prstGeom prst="line">
            <a:avLst/>
          </a:prstGeom>
          <a:ln w="63500">
            <a:solidFill>
              <a:srgbClr val="008D9B"/>
            </a:solidFill>
          </a:ln>
        </p:spPr>
        <p:style>
          <a:lnRef idx="1">
            <a:schemeClr val="accent1"/>
          </a:lnRef>
          <a:fillRef idx="0">
            <a:schemeClr val="accent1"/>
          </a:fillRef>
          <a:effectRef idx="0">
            <a:schemeClr val="accent1"/>
          </a:effectRef>
          <a:fontRef idx="minor">
            <a:schemeClr val="tx1"/>
          </a:fontRef>
        </p:style>
      </p:cxnSp>
      <p:graphicFrame>
        <p:nvGraphicFramePr>
          <p:cNvPr id="15" name="Diagram 14">
            <a:extLst>
              <a:ext uri="{FF2B5EF4-FFF2-40B4-BE49-F238E27FC236}">
                <a16:creationId xmlns:a16="http://schemas.microsoft.com/office/drawing/2014/main" id="{72F71221-991F-38A5-8751-403A78004F85}"/>
              </a:ext>
            </a:extLst>
          </p:cNvPr>
          <p:cNvGraphicFramePr/>
          <p:nvPr>
            <p:extLst>
              <p:ext uri="{D42A27DB-BD31-4B8C-83A1-F6EECF244321}">
                <p14:modId xmlns:p14="http://schemas.microsoft.com/office/powerpoint/2010/main" val="3317764697"/>
              </p:ext>
            </p:extLst>
          </p:nvPr>
        </p:nvGraphicFramePr>
        <p:xfrm>
          <a:off x="2670296" y="1124941"/>
          <a:ext cx="5368804" cy="31905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42051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corner&#10;&#10;Description automatically generated">
            <a:extLst>
              <a:ext uri="{FF2B5EF4-FFF2-40B4-BE49-F238E27FC236}">
                <a16:creationId xmlns:a16="http://schemas.microsoft.com/office/drawing/2014/main" id="{ED871F73-4FF6-5F86-95E2-18C85B8FC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316" y="0"/>
            <a:ext cx="2272684" cy="2153843"/>
          </a:xfrm>
          <a:prstGeom prst="rect">
            <a:avLst/>
          </a:prstGeom>
        </p:spPr>
      </p:pic>
      <p:sp>
        <p:nvSpPr>
          <p:cNvPr id="2" name="Rectangle 1">
            <a:extLst>
              <a:ext uri="{FF2B5EF4-FFF2-40B4-BE49-F238E27FC236}">
                <a16:creationId xmlns:a16="http://schemas.microsoft.com/office/drawing/2014/main" id="{0D84179A-9C6B-0DA8-1B05-0F3F150E0B57}"/>
              </a:ext>
            </a:extLst>
          </p:cNvPr>
          <p:cNvSpPr/>
          <p:nvPr/>
        </p:nvSpPr>
        <p:spPr>
          <a:xfrm>
            <a:off x="0" y="5019472"/>
            <a:ext cx="9144000" cy="124028"/>
          </a:xfrm>
          <a:prstGeom prst="rect">
            <a:avLst/>
          </a:prstGeom>
          <a:solidFill>
            <a:srgbClr val="008D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Tahoma"/>
              <a:ea typeface="+mn-ea"/>
              <a:cs typeface="+mn-cs"/>
            </a:endParaRPr>
          </a:p>
        </p:txBody>
      </p:sp>
      <p:sp>
        <p:nvSpPr>
          <p:cNvPr id="4" name="Rectangle 3">
            <a:extLst>
              <a:ext uri="{FF2B5EF4-FFF2-40B4-BE49-F238E27FC236}">
                <a16:creationId xmlns:a16="http://schemas.microsoft.com/office/drawing/2014/main" id="{1B45A5D1-3362-AFF2-05C2-57212C045EF6}"/>
              </a:ext>
            </a:extLst>
          </p:cNvPr>
          <p:cNvSpPr/>
          <p:nvPr/>
        </p:nvSpPr>
        <p:spPr>
          <a:xfrm>
            <a:off x="-1" y="-14592"/>
            <a:ext cx="9144000" cy="124028"/>
          </a:xfrm>
          <a:prstGeom prst="rect">
            <a:avLst/>
          </a:prstGeom>
          <a:solidFill>
            <a:srgbClr val="008D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Tahoma"/>
              <a:ea typeface="+mn-ea"/>
              <a:cs typeface="+mn-cs"/>
            </a:endParaRPr>
          </a:p>
        </p:txBody>
      </p:sp>
      <p:sp>
        <p:nvSpPr>
          <p:cNvPr id="7" name="TextBox 6">
            <a:extLst>
              <a:ext uri="{FF2B5EF4-FFF2-40B4-BE49-F238E27FC236}">
                <a16:creationId xmlns:a16="http://schemas.microsoft.com/office/drawing/2014/main" id="{68924FB4-E114-F2B7-051D-7EE92B2FD1D8}"/>
              </a:ext>
            </a:extLst>
          </p:cNvPr>
          <p:cNvSpPr txBox="1"/>
          <p:nvPr/>
        </p:nvSpPr>
        <p:spPr>
          <a:xfrm>
            <a:off x="770279" y="287663"/>
            <a:ext cx="7237379"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a:ln>
                  <a:noFill/>
                </a:ln>
                <a:solidFill>
                  <a:srgbClr val="4A4A49"/>
                </a:solidFill>
                <a:effectLst/>
                <a:uLnTx/>
                <a:uFillTx/>
                <a:latin typeface="Tahoma" panose="020B0604030504040204" pitchFamily="34" charset="0"/>
                <a:ea typeface="Tahoma" panose="020B0604030504040204" pitchFamily="34" charset="0"/>
                <a:cs typeface="Tahoma" panose="020B0604030504040204" pitchFamily="34" charset="0"/>
              </a:rPr>
              <a:t>24/25 KPIs</a:t>
            </a:r>
          </a:p>
        </p:txBody>
      </p:sp>
      <p:cxnSp>
        <p:nvCxnSpPr>
          <p:cNvPr id="9" name="Straight Connector 8">
            <a:extLst>
              <a:ext uri="{FF2B5EF4-FFF2-40B4-BE49-F238E27FC236}">
                <a16:creationId xmlns:a16="http://schemas.microsoft.com/office/drawing/2014/main" id="{4C1626FA-FBCF-0BE8-6DDC-3F06624ABD7E}"/>
              </a:ext>
            </a:extLst>
          </p:cNvPr>
          <p:cNvCxnSpPr/>
          <p:nvPr/>
        </p:nvCxnSpPr>
        <p:spPr>
          <a:xfrm>
            <a:off x="860512" y="848083"/>
            <a:ext cx="1057883" cy="0"/>
          </a:xfrm>
          <a:prstGeom prst="line">
            <a:avLst/>
          </a:prstGeom>
          <a:ln w="63500">
            <a:solidFill>
              <a:srgbClr val="008D9B"/>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16BEDFA0-000C-157F-F43A-6F507D570076}"/>
              </a:ext>
            </a:extLst>
          </p:cNvPr>
          <p:cNvGraphicFramePr>
            <a:graphicFrameLocks noGrp="1"/>
          </p:cNvGraphicFramePr>
          <p:nvPr>
            <p:extLst>
              <p:ext uri="{D42A27DB-BD31-4B8C-83A1-F6EECF244321}">
                <p14:modId xmlns:p14="http://schemas.microsoft.com/office/powerpoint/2010/main" val="2774730497"/>
              </p:ext>
            </p:extLst>
          </p:nvPr>
        </p:nvGraphicFramePr>
        <p:xfrm>
          <a:off x="5288788" y="2260656"/>
          <a:ext cx="3664712" cy="2650193"/>
        </p:xfrm>
        <a:graphic>
          <a:graphicData uri="http://schemas.openxmlformats.org/drawingml/2006/table">
            <a:tbl>
              <a:tblPr firstRow="1" firstCol="1" bandRow="1">
                <a:tableStyleId>{5C22544A-7EE6-4342-B048-85BDC9FD1C3A}</a:tableStyleId>
              </a:tblPr>
              <a:tblGrid>
                <a:gridCol w="1345009">
                  <a:extLst>
                    <a:ext uri="{9D8B030D-6E8A-4147-A177-3AD203B41FA5}">
                      <a16:colId xmlns:a16="http://schemas.microsoft.com/office/drawing/2014/main" val="3493596383"/>
                    </a:ext>
                  </a:extLst>
                </a:gridCol>
                <a:gridCol w="2319703">
                  <a:extLst>
                    <a:ext uri="{9D8B030D-6E8A-4147-A177-3AD203B41FA5}">
                      <a16:colId xmlns:a16="http://schemas.microsoft.com/office/drawing/2014/main" val="956402651"/>
                    </a:ext>
                  </a:extLst>
                </a:gridCol>
              </a:tblGrid>
              <a:tr h="330144">
                <a:tc>
                  <a:txBody>
                    <a:bodyPr/>
                    <a:lstStyle/>
                    <a:p>
                      <a:pPr>
                        <a:lnSpc>
                          <a:spcPct val="107000"/>
                        </a:lnSpc>
                        <a:spcAft>
                          <a:spcPts val="800"/>
                        </a:spcAft>
                      </a:pPr>
                      <a:r>
                        <a:rPr lang="en-US" sz="700">
                          <a:effectLst/>
                        </a:rPr>
                        <a:t>Responding to priority complaints</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6326" marR="46326" marT="0" marB="0"/>
                </a:tc>
                <a:tc>
                  <a:txBody>
                    <a:bodyPr/>
                    <a:lstStyle/>
                    <a:p>
                      <a:pPr>
                        <a:lnSpc>
                          <a:spcPct val="107000"/>
                        </a:lnSpc>
                        <a:spcAft>
                          <a:spcPts val="800"/>
                        </a:spcAft>
                      </a:pPr>
                      <a:r>
                        <a:rPr lang="en-US" sz="700">
                          <a:effectLst/>
                        </a:rPr>
                        <a:t>95% of priority complaints are raised with supplier within 48 hours of being received</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6326" marR="46326" marT="0" marB="0"/>
                </a:tc>
                <a:extLst>
                  <a:ext uri="{0D108BD9-81ED-4DB2-BD59-A6C34878D82A}">
                    <a16:rowId xmlns:a16="http://schemas.microsoft.com/office/drawing/2014/main" val="1999025033"/>
                  </a:ext>
                </a:extLst>
              </a:tr>
              <a:tr h="334578">
                <a:tc>
                  <a:txBody>
                    <a:bodyPr/>
                    <a:lstStyle/>
                    <a:p>
                      <a:pPr>
                        <a:lnSpc>
                          <a:spcPct val="107000"/>
                        </a:lnSpc>
                        <a:spcAft>
                          <a:spcPts val="800"/>
                        </a:spcAft>
                      </a:pPr>
                      <a:r>
                        <a:rPr lang="en-US" sz="700">
                          <a:effectLst/>
                        </a:rPr>
                        <a:t>Responding to complex complaints </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6326" marR="46326" marT="0" marB="0"/>
                </a:tc>
                <a:tc>
                  <a:txBody>
                    <a:bodyPr/>
                    <a:lstStyle/>
                    <a:p>
                      <a:pPr>
                        <a:lnSpc>
                          <a:spcPct val="116000"/>
                        </a:lnSpc>
                        <a:spcAft>
                          <a:spcPts val="800"/>
                        </a:spcAft>
                      </a:pPr>
                      <a:r>
                        <a:rPr lang="en-US" sz="700">
                          <a:effectLst/>
                        </a:rPr>
                        <a:t>90% of complex complaints raised with supplier within 15 days of being received</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6326" marR="46326" marT="0" marB="0"/>
                </a:tc>
                <a:extLst>
                  <a:ext uri="{0D108BD9-81ED-4DB2-BD59-A6C34878D82A}">
                    <a16:rowId xmlns:a16="http://schemas.microsoft.com/office/drawing/2014/main" val="3380555862"/>
                  </a:ext>
                </a:extLst>
              </a:tr>
              <a:tr h="478189">
                <a:tc>
                  <a:txBody>
                    <a:bodyPr/>
                    <a:lstStyle/>
                    <a:p>
                      <a:pPr>
                        <a:lnSpc>
                          <a:spcPct val="107000"/>
                        </a:lnSpc>
                        <a:spcAft>
                          <a:spcPts val="800"/>
                        </a:spcAft>
                      </a:pPr>
                      <a:r>
                        <a:rPr lang="en-US" sz="700">
                          <a:effectLst/>
                        </a:rPr>
                        <a:t>Case resolution timescales for domestic complex complaints</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6326" marR="46326" marT="0" marB="0"/>
                </a:tc>
                <a:tc>
                  <a:txBody>
                    <a:bodyPr/>
                    <a:lstStyle/>
                    <a:p>
                      <a:pPr>
                        <a:lnSpc>
                          <a:spcPct val="107000"/>
                        </a:lnSpc>
                        <a:spcAft>
                          <a:spcPts val="800"/>
                        </a:spcAft>
                      </a:pPr>
                      <a:r>
                        <a:rPr lang="en-US" sz="700">
                          <a:effectLst/>
                        </a:rPr>
                        <a:t>80% of domestic complex complaints resolved within 85 days</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6326" marR="46326" marT="0" marB="0"/>
                </a:tc>
                <a:extLst>
                  <a:ext uri="{0D108BD9-81ED-4DB2-BD59-A6C34878D82A}">
                    <a16:rowId xmlns:a16="http://schemas.microsoft.com/office/drawing/2014/main" val="2307450300"/>
                  </a:ext>
                </a:extLst>
              </a:tr>
              <a:tr h="404067">
                <a:tc>
                  <a:txBody>
                    <a:bodyPr/>
                    <a:lstStyle/>
                    <a:p>
                      <a:pPr>
                        <a:lnSpc>
                          <a:spcPct val="116000"/>
                        </a:lnSpc>
                        <a:spcAft>
                          <a:spcPts val="800"/>
                        </a:spcAft>
                      </a:pPr>
                      <a:r>
                        <a:rPr lang="en-US" sz="700">
                          <a:effectLst/>
                        </a:rPr>
                        <a:t>Case resolution timescales for priority complaints </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6326" marR="46326" marT="0" marB="0"/>
                </a:tc>
                <a:tc>
                  <a:txBody>
                    <a:bodyPr/>
                    <a:lstStyle/>
                    <a:p>
                      <a:pPr>
                        <a:lnSpc>
                          <a:spcPct val="107000"/>
                        </a:lnSpc>
                        <a:spcAft>
                          <a:spcPts val="800"/>
                        </a:spcAft>
                      </a:pPr>
                      <a:r>
                        <a:rPr lang="en-US" sz="700">
                          <a:effectLst/>
                        </a:rPr>
                        <a:t> 75% of domestic priority complaints resolved within 28 days</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6326" marR="46326" marT="0" marB="0"/>
                </a:tc>
                <a:extLst>
                  <a:ext uri="{0D108BD9-81ED-4DB2-BD59-A6C34878D82A}">
                    <a16:rowId xmlns:a16="http://schemas.microsoft.com/office/drawing/2014/main" val="517554937"/>
                  </a:ext>
                </a:extLst>
              </a:tr>
              <a:tr h="235834">
                <a:tc>
                  <a:txBody>
                    <a:bodyPr/>
                    <a:lstStyle/>
                    <a:p>
                      <a:pPr>
                        <a:lnSpc>
                          <a:spcPct val="116000"/>
                        </a:lnSpc>
                        <a:spcAft>
                          <a:spcPts val="800"/>
                        </a:spcAft>
                      </a:pPr>
                      <a:r>
                        <a:rPr lang="en-US" sz="700">
                          <a:effectLst/>
                        </a:rPr>
                        <a:t>Quality Assurance </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6326" marR="46326" marT="0" marB="0"/>
                </a:tc>
                <a:tc>
                  <a:txBody>
                    <a:bodyPr/>
                    <a:lstStyle/>
                    <a:p>
                      <a:pPr>
                        <a:lnSpc>
                          <a:spcPct val="107000"/>
                        </a:lnSpc>
                        <a:spcAft>
                          <a:spcPts val="800"/>
                        </a:spcAft>
                      </a:pPr>
                      <a:r>
                        <a:rPr lang="en-US" sz="700">
                          <a:effectLst/>
                        </a:rPr>
                        <a:t>90% of cases checked meeting required quality standards</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6326" marR="46326" marT="0" marB="0"/>
                </a:tc>
                <a:extLst>
                  <a:ext uri="{0D108BD9-81ED-4DB2-BD59-A6C34878D82A}">
                    <a16:rowId xmlns:a16="http://schemas.microsoft.com/office/drawing/2014/main" val="4235339078"/>
                  </a:ext>
                </a:extLst>
              </a:tr>
              <a:tr h="279244">
                <a:tc>
                  <a:txBody>
                    <a:bodyPr/>
                    <a:lstStyle/>
                    <a:p>
                      <a:pPr>
                        <a:lnSpc>
                          <a:spcPct val="116000"/>
                        </a:lnSpc>
                        <a:spcAft>
                          <a:spcPts val="800"/>
                        </a:spcAft>
                      </a:pPr>
                      <a:r>
                        <a:rPr lang="en-US" sz="700">
                          <a:effectLst/>
                        </a:rPr>
                        <a:t>Delivering Positive outcomes </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6326" marR="46326" marT="0" marB="0"/>
                </a:tc>
                <a:tc>
                  <a:txBody>
                    <a:bodyPr/>
                    <a:lstStyle/>
                    <a:p>
                      <a:pPr>
                        <a:lnSpc>
                          <a:spcPct val="116000"/>
                        </a:lnSpc>
                        <a:spcAft>
                          <a:spcPts val="800"/>
                        </a:spcAft>
                      </a:pPr>
                      <a:r>
                        <a:rPr lang="en-US" sz="700">
                          <a:effectLst/>
                        </a:rPr>
                        <a:t>95% of domestic complaints resolved with a positive outcome/change </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6326" marR="46326" marT="0" marB="0"/>
                </a:tc>
                <a:extLst>
                  <a:ext uri="{0D108BD9-81ED-4DB2-BD59-A6C34878D82A}">
                    <a16:rowId xmlns:a16="http://schemas.microsoft.com/office/drawing/2014/main" val="860419473"/>
                  </a:ext>
                </a:extLst>
              </a:tr>
              <a:tr h="584954">
                <a:tc>
                  <a:txBody>
                    <a:bodyPr/>
                    <a:lstStyle/>
                    <a:p>
                      <a:pPr>
                        <a:lnSpc>
                          <a:spcPct val="107000"/>
                        </a:lnSpc>
                        <a:spcAft>
                          <a:spcPts val="800"/>
                        </a:spcAft>
                      </a:pPr>
                      <a:r>
                        <a:rPr lang="en-US" sz="700">
                          <a:effectLst/>
                        </a:rPr>
                        <a:t>Staff morale and well-being  </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6326" marR="46326" marT="0" marB="0"/>
                </a:tc>
                <a:tc>
                  <a:txBody>
                    <a:bodyPr/>
                    <a:lstStyle/>
                    <a:p>
                      <a:pPr>
                        <a:lnSpc>
                          <a:spcPct val="116000"/>
                        </a:lnSpc>
                        <a:spcAft>
                          <a:spcPts val="800"/>
                        </a:spcAft>
                      </a:pPr>
                      <a:r>
                        <a:rPr lang="en-US" sz="700">
                          <a:effectLst/>
                        </a:rPr>
                        <a:t>75% of staff describing their current mental health and wellbeing as satisfactory </a:t>
                      </a:r>
                      <a:endParaRPr lang="en-GB" sz="800">
                        <a:effectLst/>
                      </a:endParaRPr>
                    </a:p>
                    <a:p>
                      <a:pPr>
                        <a:lnSpc>
                          <a:spcPct val="116000"/>
                        </a:lnSpc>
                        <a:spcAft>
                          <a:spcPts val="800"/>
                        </a:spcAft>
                      </a:pPr>
                      <a:r>
                        <a:rPr lang="en-US" sz="700">
                          <a:effectLst/>
                        </a:rPr>
                        <a:t>75% of staff reporting they have a good sense of achievement from the work they do</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6326" marR="46326" marT="0" marB="0"/>
                </a:tc>
                <a:extLst>
                  <a:ext uri="{0D108BD9-81ED-4DB2-BD59-A6C34878D82A}">
                    <a16:rowId xmlns:a16="http://schemas.microsoft.com/office/drawing/2014/main" val="2710025973"/>
                  </a:ext>
                </a:extLst>
              </a:tr>
            </a:tbl>
          </a:graphicData>
        </a:graphic>
      </p:graphicFrame>
      <p:pic>
        <p:nvPicPr>
          <p:cNvPr id="11" name="Picture 10">
            <a:extLst>
              <a:ext uri="{FF2B5EF4-FFF2-40B4-BE49-F238E27FC236}">
                <a16:creationId xmlns:a16="http://schemas.microsoft.com/office/drawing/2014/main" id="{EBBCE50A-9017-FF91-6EA8-402873018108}"/>
              </a:ext>
            </a:extLst>
          </p:cNvPr>
          <p:cNvPicPr>
            <a:picLocks noChangeAspect="1"/>
          </p:cNvPicPr>
          <p:nvPr/>
        </p:nvPicPr>
        <p:blipFill rotWithShape="1">
          <a:blip r:embed="rId3"/>
          <a:srcRect l="15475" t="18069" r="44684" b="11656"/>
          <a:stretch/>
        </p:blipFill>
        <p:spPr>
          <a:xfrm>
            <a:off x="522514" y="819556"/>
            <a:ext cx="3740105" cy="3736432"/>
          </a:xfrm>
          <a:prstGeom prst="rect">
            <a:avLst/>
          </a:prstGeom>
        </p:spPr>
      </p:pic>
      <p:pic>
        <p:nvPicPr>
          <p:cNvPr id="14" name="Picture 13">
            <a:extLst>
              <a:ext uri="{FF2B5EF4-FFF2-40B4-BE49-F238E27FC236}">
                <a16:creationId xmlns:a16="http://schemas.microsoft.com/office/drawing/2014/main" id="{AED039A5-A5B3-5379-04EB-0C866179F659}"/>
              </a:ext>
            </a:extLst>
          </p:cNvPr>
          <p:cNvPicPr>
            <a:picLocks noChangeAspect="1"/>
          </p:cNvPicPr>
          <p:nvPr/>
        </p:nvPicPr>
        <p:blipFill rotWithShape="1">
          <a:blip r:embed="rId4"/>
          <a:srcRect l="17460" t="30900" r="44762" b="33263"/>
          <a:stretch/>
        </p:blipFill>
        <p:spPr>
          <a:xfrm>
            <a:off x="5247843" y="414939"/>
            <a:ext cx="3454400" cy="1843304"/>
          </a:xfrm>
          <a:prstGeom prst="rect">
            <a:avLst/>
          </a:prstGeom>
        </p:spPr>
      </p:pic>
    </p:spTree>
    <p:extLst>
      <p:ext uri="{BB962C8B-B14F-4D97-AF65-F5344CB8AC3E}">
        <p14:creationId xmlns:p14="http://schemas.microsoft.com/office/powerpoint/2010/main" val="4070023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586ACE-51CE-35F1-8CFA-19725892C2BD}"/>
              </a:ext>
            </a:extLst>
          </p:cNvPr>
          <p:cNvGraphicFramePr>
            <a:graphicFrameLocks noGrp="1"/>
          </p:cNvGraphicFramePr>
          <p:nvPr>
            <p:extLst>
              <p:ext uri="{D42A27DB-BD31-4B8C-83A1-F6EECF244321}">
                <p14:modId xmlns:p14="http://schemas.microsoft.com/office/powerpoint/2010/main" val="3076094877"/>
              </p:ext>
            </p:extLst>
          </p:nvPr>
        </p:nvGraphicFramePr>
        <p:xfrm>
          <a:off x="381000" y="500856"/>
          <a:ext cx="5324743" cy="4543584"/>
        </p:xfrm>
        <a:graphic>
          <a:graphicData uri="http://schemas.openxmlformats.org/drawingml/2006/table">
            <a:tbl>
              <a:tblPr bandRow="1">
                <a:tableStyleId>{5C22544A-7EE6-4342-B048-85BDC9FD1C3A}</a:tableStyleId>
              </a:tblPr>
              <a:tblGrid>
                <a:gridCol w="1040448">
                  <a:extLst>
                    <a:ext uri="{9D8B030D-6E8A-4147-A177-3AD203B41FA5}">
                      <a16:colId xmlns:a16="http://schemas.microsoft.com/office/drawing/2014/main" val="3413129603"/>
                    </a:ext>
                  </a:extLst>
                </a:gridCol>
                <a:gridCol w="2300446">
                  <a:extLst>
                    <a:ext uri="{9D8B030D-6E8A-4147-A177-3AD203B41FA5}">
                      <a16:colId xmlns:a16="http://schemas.microsoft.com/office/drawing/2014/main" val="566602302"/>
                    </a:ext>
                  </a:extLst>
                </a:gridCol>
                <a:gridCol w="1983849">
                  <a:extLst>
                    <a:ext uri="{9D8B030D-6E8A-4147-A177-3AD203B41FA5}">
                      <a16:colId xmlns:a16="http://schemas.microsoft.com/office/drawing/2014/main" val="453884894"/>
                    </a:ext>
                  </a:extLst>
                </a:gridCol>
              </a:tblGrid>
              <a:tr h="1722745">
                <a:tc>
                  <a:txBody>
                    <a:bodyPr/>
                    <a:lstStyle/>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 </a:t>
                      </a:r>
                      <a:endParaRPr lang="en-US" sz="1000">
                        <a:effectLst/>
                        <a:highlight>
                          <a:srgbClr val="FFFFFF"/>
                        </a:highlight>
                        <a:latin typeface="Arial" panose="020B0604020202020204" pitchFamily="34" charset="0"/>
                        <a:ea typeface="Arial" panose="020B0604020202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11.30 – 11.45</a:t>
                      </a:r>
                      <a:endParaRPr lang="en-US" sz="1000">
                        <a:effectLst/>
                        <a:highlight>
                          <a:srgbClr val="FFFFFF"/>
                        </a:highligh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 </a:t>
                      </a:r>
                      <a:endParaRPr lang="en-US" sz="1000">
                        <a:effectLst/>
                        <a:highlight>
                          <a:srgbClr val="FFFFFF"/>
                        </a:highlight>
                        <a:latin typeface="Arial" panose="020B0604020202020204" pitchFamily="34" charset="0"/>
                        <a:ea typeface="Arial" panose="020B0604020202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Discussion: Industry processes that are slowing case resolutions.</a:t>
                      </a:r>
                      <a:endParaRPr lang="en-US" sz="1000">
                        <a:effectLst/>
                        <a:highlight>
                          <a:srgbClr val="FFFFFF"/>
                        </a:highlight>
                        <a:latin typeface="Arial" panose="020B0604020202020204" pitchFamily="34" charset="0"/>
                        <a:ea typeface="Arial" panose="020B0604020202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 </a:t>
                      </a:r>
                      <a:endParaRPr lang="en-US" sz="1000">
                        <a:effectLst/>
                        <a:highlight>
                          <a:srgbClr val="FFFFFF"/>
                        </a:highlight>
                        <a:latin typeface="Arial" panose="020B0604020202020204" pitchFamily="34" charset="0"/>
                        <a:ea typeface="Arial" panose="020B0604020202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Will be conducted in two groups – one online and one in Portland House.</a:t>
                      </a:r>
                      <a:endParaRPr lang="en-US" sz="1000">
                        <a:effectLst/>
                        <a:highlight>
                          <a:srgbClr val="FFFFFF"/>
                        </a:highligh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 </a:t>
                      </a:r>
                      <a:endParaRPr lang="en-US" sz="1000">
                        <a:effectLst/>
                        <a:highlight>
                          <a:srgbClr val="FFFFFF"/>
                        </a:highlight>
                        <a:latin typeface="Arial" panose="020B0604020202020204" pitchFamily="34" charset="0"/>
                        <a:ea typeface="Arial" panose="020B0604020202020204" pitchFamily="34" charset="0"/>
                      </a:endParaRPr>
                    </a:p>
                    <a:p>
                      <a:pPr>
                        <a:lnSpc>
                          <a:spcPct val="120000"/>
                        </a:lnSpc>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All participants, following introduction from Angus McMillan</a:t>
                      </a:r>
                      <a:endParaRPr lang="en-US" sz="1000">
                        <a:effectLst/>
                        <a:highlight>
                          <a:srgbClr val="FFFFFF"/>
                        </a:highligh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82631890"/>
                  </a:ext>
                </a:extLst>
              </a:tr>
              <a:tr h="1049719">
                <a:tc>
                  <a:txBody>
                    <a:bodyPr/>
                    <a:lstStyle/>
                    <a:p>
                      <a:pPr>
                        <a:spcAft>
                          <a:spcPts val="600"/>
                        </a:spcAft>
                      </a:pPr>
                      <a:endParaRPr lang="en-US" sz="1000">
                        <a:solidFill>
                          <a:srgbClr val="222222"/>
                        </a:solidFill>
                        <a:effectLst/>
                        <a:highlight>
                          <a:srgbClr val="FFFFFF"/>
                        </a:highlight>
                        <a:latin typeface="Tahoma" panose="020B0604030504040204" pitchFamily="34" charset="0"/>
                        <a:ea typeface="Open Sans" panose="020B0606030504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11.45 – 12.00</a:t>
                      </a:r>
                      <a:endParaRPr lang="en-US" sz="1000">
                        <a:effectLst/>
                        <a:highlight>
                          <a:srgbClr val="FFFFFF"/>
                        </a:highligh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600"/>
                        </a:spcAft>
                      </a:pPr>
                      <a:endParaRPr lang="en-US" sz="1000">
                        <a:solidFill>
                          <a:srgbClr val="222222"/>
                        </a:solidFill>
                        <a:effectLst/>
                        <a:highlight>
                          <a:srgbClr val="FFFFFF"/>
                        </a:highlight>
                        <a:latin typeface="Tahoma" panose="020B0604030504040204" pitchFamily="34" charset="0"/>
                        <a:ea typeface="Open Sans" panose="020B0606030504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Citizens Advice Energy Policy Team, </a:t>
                      </a:r>
                      <a:endParaRPr lang="en-US" sz="1000">
                        <a:effectLst/>
                        <a:highlight>
                          <a:srgbClr val="FFFFFF"/>
                        </a:highlight>
                        <a:latin typeface="Arial" panose="020B0604020202020204" pitchFamily="34" charset="0"/>
                        <a:ea typeface="Arial" panose="020B0604020202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Energy policy update</a:t>
                      </a:r>
                      <a:endParaRPr lang="en-US" sz="1000">
                        <a:effectLst/>
                        <a:highlight>
                          <a:srgbClr val="FFFFFF"/>
                        </a:highlight>
                        <a:latin typeface="Arial" panose="020B0604020202020204" pitchFamily="34" charset="0"/>
                        <a:ea typeface="Arial" panose="020B0604020202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 </a:t>
                      </a:r>
                      <a:endParaRPr lang="en-US" sz="1000">
                        <a:effectLst/>
                        <a:highlight>
                          <a:srgbClr val="FFFFFF"/>
                        </a:highligh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600"/>
                        </a:spcAft>
                      </a:pPr>
                      <a:endParaRPr lang="en-US" sz="1000">
                        <a:solidFill>
                          <a:srgbClr val="222222"/>
                        </a:solidFill>
                        <a:effectLst/>
                        <a:highlight>
                          <a:srgbClr val="FFFFFF"/>
                        </a:highlight>
                        <a:latin typeface="Tahoma" panose="020B0604030504040204" pitchFamily="34" charset="0"/>
                        <a:ea typeface="Open Sans" panose="020B0606030504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Will Johnstone, </a:t>
                      </a:r>
                      <a:endParaRPr lang="en-US" sz="1000">
                        <a:effectLst/>
                        <a:highlight>
                          <a:srgbClr val="FFFFFF"/>
                        </a:highlight>
                        <a:latin typeface="Arial" panose="020B0604020202020204" pitchFamily="34" charset="0"/>
                        <a:ea typeface="Arial" panose="020B0604020202020204" pitchFamily="34" charset="0"/>
                      </a:endParaRPr>
                    </a:p>
                    <a:p>
                      <a:pPr>
                        <a:lnSpc>
                          <a:spcPct val="120000"/>
                        </a:lnSpc>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Citizens Advice </a:t>
                      </a:r>
                      <a:endParaRPr lang="en-US" sz="1000">
                        <a:effectLst/>
                        <a:highlight>
                          <a:srgbClr val="FFFFFF"/>
                        </a:highligh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0658038"/>
                  </a:ext>
                </a:extLst>
              </a:tr>
              <a:tr h="868730">
                <a:tc>
                  <a:txBody>
                    <a:bodyPr/>
                    <a:lstStyle/>
                    <a:p>
                      <a:pPr>
                        <a:spcAft>
                          <a:spcPts val="600"/>
                        </a:spcAft>
                      </a:pPr>
                      <a:endParaRPr lang="en-US" sz="1000">
                        <a:solidFill>
                          <a:srgbClr val="222222"/>
                        </a:solidFill>
                        <a:effectLst/>
                        <a:highlight>
                          <a:srgbClr val="FFFFFF"/>
                        </a:highlight>
                        <a:latin typeface="Tahoma" panose="020B0604030504040204" pitchFamily="34" charset="0"/>
                        <a:ea typeface="Open Sans" panose="020B0606030504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12.00 – 12.15</a:t>
                      </a:r>
                      <a:endParaRPr lang="en-US" sz="1000">
                        <a:effectLst/>
                        <a:highlight>
                          <a:srgbClr val="FFFFFF"/>
                        </a:highligh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600"/>
                        </a:spcAft>
                      </a:pPr>
                      <a:endParaRPr lang="en-US" sz="1000">
                        <a:solidFill>
                          <a:srgbClr val="222222"/>
                        </a:solidFill>
                        <a:effectLst/>
                        <a:highlight>
                          <a:srgbClr val="FFFFFF"/>
                        </a:highlight>
                        <a:latin typeface="Tahoma" panose="020B0604030504040204" pitchFamily="34" charset="0"/>
                        <a:ea typeface="Open Sans" panose="020B0606030504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Consumer Scotland Update</a:t>
                      </a:r>
                      <a:endParaRPr lang="en-US" sz="1000">
                        <a:effectLst/>
                        <a:highlight>
                          <a:srgbClr val="FFFFFF"/>
                        </a:highligh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600"/>
                        </a:spcAft>
                      </a:pPr>
                      <a:endParaRPr lang="en-US" sz="1000">
                        <a:solidFill>
                          <a:srgbClr val="222222"/>
                        </a:solidFill>
                        <a:effectLst/>
                        <a:highlight>
                          <a:srgbClr val="FFFFFF"/>
                        </a:highlight>
                        <a:latin typeface="Tahoma" panose="020B0604030504040204" pitchFamily="34" charset="0"/>
                        <a:ea typeface="Open Sans" panose="020B0606030504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Michael O’Brien,</a:t>
                      </a:r>
                      <a:endParaRPr lang="en-US" sz="1000">
                        <a:effectLst/>
                        <a:highlight>
                          <a:srgbClr val="FFFFFF"/>
                        </a:highlight>
                        <a:latin typeface="Arial" panose="020B0604020202020204" pitchFamily="34" charset="0"/>
                        <a:ea typeface="Arial" panose="020B0604020202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Consumer Scotland</a:t>
                      </a:r>
                    </a:p>
                    <a:p>
                      <a:pPr>
                        <a:spcAft>
                          <a:spcPts val="600"/>
                        </a:spcAft>
                      </a:pPr>
                      <a:endParaRPr lang="en-US" sz="1000">
                        <a:effectLst/>
                        <a:highlight>
                          <a:srgbClr val="FFFFFF"/>
                        </a:highligh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35001278"/>
                  </a:ext>
                </a:extLst>
              </a:tr>
              <a:tr h="902390">
                <a:tc>
                  <a:txBody>
                    <a:bodyPr/>
                    <a:lstStyle/>
                    <a:p>
                      <a:pPr>
                        <a:spcAft>
                          <a:spcPts val="600"/>
                        </a:spcAft>
                      </a:pPr>
                      <a:endParaRPr lang="en-US" sz="1000">
                        <a:solidFill>
                          <a:srgbClr val="222222"/>
                        </a:solidFill>
                        <a:effectLst/>
                        <a:highlight>
                          <a:srgbClr val="FFFFFF"/>
                        </a:highlight>
                        <a:latin typeface="Tahoma" panose="020B0604030504040204" pitchFamily="34" charset="0"/>
                        <a:ea typeface="Open Sans" panose="020B0606030504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12.15 – 12.30</a:t>
                      </a:r>
                      <a:endParaRPr lang="en-US" sz="1000">
                        <a:effectLst/>
                        <a:highlight>
                          <a:srgbClr val="FFFFFF"/>
                        </a:highligh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600"/>
                        </a:spcAft>
                      </a:pPr>
                      <a:endParaRPr lang="en-US" sz="1000">
                        <a:solidFill>
                          <a:srgbClr val="222222"/>
                        </a:solidFill>
                        <a:effectLst/>
                        <a:highlight>
                          <a:srgbClr val="FFFFFF"/>
                        </a:highlight>
                        <a:latin typeface="Tahoma" panose="020B0604030504040204" pitchFamily="34" charset="0"/>
                        <a:ea typeface="Open Sans" panose="020B0606030504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AOB &amp; Next meeting dates</a:t>
                      </a:r>
                      <a:endParaRPr lang="en-US" sz="1000">
                        <a:effectLst/>
                        <a:highlight>
                          <a:srgbClr val="FFFFFF"/>
                        </a:highlight>
                        <a:latin typeface="Arial" panose="020B0604020202020204" pitchFamily="34" charset="0"/>
                        <a:ea typeface="Arial" panose="020B0604020202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 </a:t>
                      </a:r>
                      <a:endParaRPr lang="en-US" sz="1000">
                        <a:effectLst/>
                        <a:highlight>
                          <a:srgbClr val="FFFFFF"/>
                        </a:highligh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600"/>
                        </a:spcAft>
                      </a:pPr>
                      <a:endParaRPr lang="en-US" sz="1000">
                        <a:solidFill>
                          <a:srgbClr val="222222"/>
                        </a:solidFill>
                        <a:effectLst/>
                        <a:highlight>
                          <a:srgbClr val="FFFFFF"/>
                        </a:highlight>
                        <a:latin typeface="Tahoma" panose="020B0604030504040204" pitchFamily="34" charset="0"/>
                        <a:ea typeface="Open Sans" panose="020B0606030504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Natasha Gilmour,</a:t>
                      </a:r>
                      <a:endParaRPr lang="en-US" sz="1000">
                        <a:effectLst/>
                        <a:highlight>
                          <a:srgbClr val="FFFFFF"/>
                        </a:highlight>
                        <a:latin typeface="Arial" panose="020B0604020202020204" pitchFamily="34" charset="0"/>
                        <a:ea typeface="Arial" panose="020B0604020202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Citizens Advice Scotland</a:t>
                      </a:r>
                      <a:endParaRPr lang="en-US" sz="1000">
                        <a:effectLst/>
                        <a:highlight>
                          <a:srgbClr val="FFFFFF"/>
                        </a:highlight>
                        <a:latin typeface="Arial" panose="020B0604020202020204" pitchFamily="34" charset="0"/>
                        <a:ea typeface="Arial" panose="020B0604020202020204" pitchFamily="34" charset="0"/>
                      </a:endParaRPr>
                    </a:p>
                    <a:p>
                      <a:pPr>
                        <a:spcAft>
                          <a:spcPts val="600"/>
                        </a:spcAft>
                      </a:pPr>
                      <a:r>
                        <a:rPr lang="en-US" sz="1000">
                          <a:solidFill>
                            <a:srgbClr val="222222"/>
                          </a:solidFill>
                          <a:effectLst/>
                          <a:highlight>
                            <a:srgbClr val="FFFFFF"/>
                          </a:highlight>
                          <a:latin typeface="Tahoma" panose="020B0604030504040204" pitchFamily="34" charset="0"/>
                          <a:ea typeface="Open Sans" panose="020B0606030504020204" pitchFamily="34" charset="0"/>
                        </a:rPr>
                        <a:t> </a:t>
                      </a:r>
                      <a:endParaRPr lang="en-US" sz="1000">
                        <a:effectLst/>
                        <a:highlight>
                          <a:srgbClr val="FFFFFF"/>
                        </a:highligh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53951220"/>
                  </a:ext>
                </a:extLst>
              </a:tr>
            </a:tbl>
          </a:graphicData>
        </a:graphic>
      </p:graphicFrame>
    </p:spTree>
    <p:extLst>
      <p:ext uri="{BB962C8B-B14F-4D97-AF65-F5344CB8AC3E}">
        <p14:creationId xmlns:p14="http://schemas.microsoft.com/office/powerpoint/2010/main" val="2967292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C1C428-7915-2017-4860-2C9F2E08E671}"/>
              </a:ext>
            </a:extLst>
          </p:cNvPr>
          <p:cNvSpPr txBox="1"/>
          <p:nvPr/>
        </p:nvSpPr>
        <p:spPr>
          <a:xfrm>
            <a:off x="178546" y="109262"/>
            <a:ext cx="5536422" cy="338554"/>
          </a:xfrm>
          <a:prstGeom prst="rect">
            <a:avLst/>
          </a:prstGeom>
          <a:noFill/>
        </p:spPr>
        <p:txBody>
          <a:bodyPr wrap="square" lIns="91440" tIns="45720" rIns="91440" bIns="45720" rtlCol="0" anchor="t">
            <a:spAutoFit/>
          </a:bodyPr>
          <a:lstStyle/>
          <a:p>
            <a:r>
              <a:rPr lang="en-US" sz="1600" b="1">
                <a:ea typeface="Tahoma"/>
                <a:cs typeface="Tahoma"/>
              </a:rPr>
              <a:t>Operational Update 23/24</a:t>
            </a:r>
          </a:p>
        </p:txBody>
      </p:sp>
      <p:sp>
        <p:nvSpPr>
          <p:cNvPr id="3" name="TextBox 2">
            <a:extLst>
              <a:ext uri="{FF2B5EF4-FFF2-40B4-BE49-F238E27FC236}">
                <a16:creationId xmlns:a16="http://schemas.microsoft.com/office/drawing/2014/main" id="{37AFF4A1-A105-7F1B-C68F-DBEF6FC86833}"/>
              </a:ext>
            </a:extLst>
          </p:cNvPr>
          <p:cNvSpPr txBox="1"/>
          <p:nvPr/>
        </p:nvSpPr>
        <p:spPr>
          <a:xfrm>
            <a:off x="178546" y="556089"/>
            <a:ext cx="6085093" cy="4401205"/>
          </a:xfrm>
          <a:prstGeom prst="rect">
            <a:avLst/>
          </a:prstGeom>
          <a:noFill/>
        </p:spPr>
        <p:txBody>
          <a:bodyPr wrap="square" rtlCol="0">
            <a:spAutoFit/>
          </a:bodyPr>
          <a:lstStyle/>
          <a:p>
            <a:r>
              <a:rPr lang="en-GB" sz="1400" b="1">
                <a:solidFill>
                  <a:srgbClr val="008D9B"/>
                </a:solidFill>
              </a:rPr>
              <a:t>Successes</a:t>
            </a:r>
          </a:p>
          <a:p>
            <a:pPr marL="285750" indent="-285750">
              <a:buFont typeface="Symbol" panose="05050102010706020507" pitchFamily="18" charset="2"/>
              <a:buChar char=""/>
            </a:pPr>
            <a:r>
              <a:rPr lang="en-GB" sz="1400">
                <a:effectLst/>
                <a:latin typeface="+mj-lt"/>
                <a:ea typeface="Calibri" panose="020F0502020204030204" pitchFamily="34" charset="0"/>
                <a:cs typeface="Calibri" panose="020F0502020204030204" pitchFamily="34" charset="0"/>
              </a:rPr>
              <a:t>Shortlisted </a:t>
            </a:r>
            <a:r>
              <a:rPr lang="en-GB" sz="1400">
                <a:latin typeface="+mj-lt"/>
                <a:ea typeface="Calibri" panose="020F0502020204030204" pitchFamily="34" charset="0"/>
                <a:cs typeface="Calibri" panose="020F0502020204030204" pitchFamily="34" charset="0"/>
              </a:rPr>
              <a:t>for: </a:t>
            </a:r>
          </a:p>
          <a:p>
            <a:pPr algn="ctr"/>
            <a:r>
              <a:rPr lang="en-GB" sz="1400" b="1">
                <a:solidFill>
                  <a:srgbClr val="008D9B"/>
                </a:solidFill>
                <a:latin typeface="+mj-lt"/>
                <a:ea typeface="Calibri" panose="020F0502020204030204" pitchFamily="34" charset="0"/>
                <a:cs typeface="Calibri" panose="020F0502020204030204" pitchFamily="34" charset="0"/>
              </a:rPr>
              <a:t>Energy Champion of the Year Group Achievement</a:t>
            </a:r>
          </a:p>
          <a:p>
            <a:endParaRPr lang="en-US" sz="1400" b="1">
              <a:solidFill>
                <a:srgbClr val="008D9B"/>
              </a:solidFill>
            </a:endParaRPr>
          </a:p>
          <a:p>
            <a:r>
              <a:rPr lang="en-US" sz="1400" b="1">
                <a:solidFill>
                  <a:srgbClr val="008D9B"/>
                </a:solidFill>
              </a:rPr>
              <a:t>Resources</a:t>
            </a:r>
          </a:p>
          <a:p>
            <a:pPr marL="285750" indent="-285750">
              <a:buFont typeface="Symbol" panose="05050102010706020507" pitchFamily="18" charset="2"/>
              <a:buChar char=""/>
            </a:pPr>
            <a:r>
              <a:rPr lang="en-US" sz="1400"/>
              <a:t>1 leaver and in process of starting 2 secondments from industry</a:t>
            </a:r>
          </a:p>
          <a:p>
            <a:endParaRPr lang="en-US" sz="1400"/>
          </a:p>
          <a:p>
            <a:r>
              <a:rPr lang="en-US" sz="1400" b="1">
                <a:solidFill>
                  <a:srgbClr val="008D9B"/>
                </a:solidFill>
              </a:rPr>
              <a:t>Training </a:t>
            </a:r>
          </a:p>
          <a:p>
            <a:pPr marL="285750" indent="-285750">
              <a:buFont typeface="Symbol" panose="05050102010706020507" pitchFamily="18" charset="2"/>
              <a:buChar char=""/>
            </a:pPr>
            <a:r>
              <a:rPr lang="en-GB" sz="1400"/>
              <a:t>2x Gin Lalli sessions - </a:t>
            </a:r>
            <a:r>
              <a:rPr lang="en-GB" sz="1400">
                <a:hlinkClick r:id="rId3">
                  <a:extLst>
                    <a:ext uri="{A12FA001-AC4F-418D-AE19-62706E023703}">
                      <ahyp:hlinkClr xmlns:ahyp="http://schemas.microsoft.com/office/drawing/2018/hyperlinkcolor" val="tx"/>
                    </a:ext>
                  </a:extLst>
                </a:hlinkClick>
              </a:rPr>
              <a:t>How to empty your stress bucket</a:t>
            </a:r>
            <a:r>
              <a:rPr lang="en-GB" sz="1400"/>
              <a:t>. Solution focused therapy to help with resilience and anxiety</a:t>
            </a:r>
          </a:p>
          <a:p>
            <a:pPr marL="285750" indent="-285750">
              <a:buFont typeface="Symbol" panose="05050102010706020507" pitchFamily="18" charset="2"/>
              <a:buChar char=""/>
            </a:pPr>
            <a:r>
              <a:rPr lang="en-GB" sz="1400"/>
              <a:t>Team Manager training course on Managing Performance (external)</a:t>
            </a:r>
          </a:p>
          <a:p>
            <a:pPr marL="285750" indent="-285750">
              <a:buFont typeface="Symbol" panose="05050102010706020507" pitchFamily="18" charset="2"/>
              <a:buChar char=""/>
            </a:pPr>
            <a:r>
              <a:rPr lang="en-GB" sz="1400"/>
              <a:t>Vulnerability refresher session (internal)</a:t>
            </a:r>
          </a:p>
          <a:p>
            <a:pPr marL="285750" indent="-285750">
              <a:buFont typeface="Symbol" panose="05050102010706020507" pitchFamily="18" charset="2"/>
              <a:buChar char=""/>
            </a:pPr>
            <a:r>
              <a:rPr lang="en-GB" sz="1400"/>
              <a:t>Multi Agency Approach to Safeguarding conference (managers)</a:t>
            </a:r>
          </a:p>
          <a:p>
            <a:pPr marL="285750" indent="-285750">
              <a:buFont typeface="Symbol" panose="05050102010706020507" pitchFamily="18" charset="2"/>
              <a:buChar char=""/>
            </a:pPr>
            <a:endParaRPr lang="en-US" sz="1400" b="1"/>
          </a:p>
          <a:p>
            <a:r>
              <a:rPr lang="en-GB" sz="1400" b="1">
                <a:solidFill>
                  <a:srgbClr val="008D9B"/>
                </a:solidFill>
              </a:rPr>
              <a:t>Working in Partnership</a:t>
            </a:r>
          </a:p>
          <a:p>
            <a:pPr marL="285750" indent="-285750">
              <a:buFont typeface="Symbol" panose="05050102010706020507" pitchFamily="18" charset="2"/>
              <a:buChar char=""/>
            </a:pPr>
            <a:r>
              <a:rPr lang="en-GB" sz="1400"/>
              <a:t>Welcomed chair and board of Ofgem to EHU and held a session with Caseworkers</a:t>
            </a:r>
          </a:p>
          <a:p>
            <a:pPr marL="285750" indent="-285750">
              <a:buFont typeface="Symbol" panose="05050102010706020507" pitchFamily="18" charset="2"/>
              <a:buChar char=""/>
            </a:pPr>
            <a:r>
              <a:rPr lang="en-GB" sz="1400"/>
              <a:t>Training delivered to ADS agents to ensure smooth referral pathway and clear access to EHU</a:t>
            </a:r>
          </a:p>
          <a:p>
            <a:endParaRPr lang="en-GB" sz="1400"/>
          </a:p>
        </p:txBody>
      </p:sp>
      <p:pic>
        <p:nvPicPr>
          <p:cNvPr id="7" name="Picture 6" descr="A green and white advertisement with images of men&#10;&#10;Description automatically generated">
            <a:extLst>
              <a:ext uri="{FF2B5EF4-FFF2-40B4-BE49-F238E27FC236}">
                <a16:creationId xmlns:a16="http://schemas.microsoft.com/office/drawing/2014/main" id="{4867B1D2-FAC0-7AED-3F3F-1CD6FF70A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828" y="0"/>
            <a:ext cx="2738561" cy="1906812"/>
          </a:xfrm>
          <a:prstGeom prst="rect">
            <a:avLst/>
          </a:prstGeom>
        </p:spPr>
      </p:pic>
      <p:sp>
        <p:nvSpPr>
          <p:cNvPr id="8" name="Rectangle 3">
            <a:extLst>
              <a:ext uri="{FF2B5EF4-FFF2-40B4-BE49-F238E27FC236}">
                <a16:creationId xmlns:a16="http://schemas.microsoft.com/office/drawing/2014/main" id="{4275C40D-DCC2-993B-512D-E587D09DDE5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6" name="Picture 15">
            <a:extLst>
              <a:ext uri="{FF2B5EF4-FFF2-40B4-BE49-F238E27FC236}">
                <a16:creationId xmlns:a16="http://schemas.microsoft.com/office/drawing/2014/main" id="{C5749873-AF44-31C4-1203-A753C36F22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8057" y="2993571"/>
            <a:ext cx="2735943" cy="2133000"/>
          </a:xfrm>
          <a:prstGeom prst="rect">
            <a:avLst/>
          </a:prstGeom>
          <a:noFill/>
          <a:ln>
            <a:noFill/>
          </a:ln>
        </p:spPr>
      </p:pic>
    </p:spTree>
    <p:extLst>
      <p:ext uri="{BB962C8B-B14F-4D97-AF65-F5344CB8AC3E}">
        <p14:creationId xmlns:p14="http://schemas.microsoft.com/office/powerpoint/2010/main" val="3951899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lack and white corner&#10;&#10;Description automatically generated">
            <a:extLst>
              <a:ext uri="{FF2B5EF4-FFF2-40B4-BE49-F238E27FC236}">
                <a16:creationId xmlns:a16="http://schemas.microsoft.com/office/drawing/2014/main" id="{ED871F73-4FF6-5F86-95E2-18C85B8FC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316" y="0"/>
            <a:ext cx="2272684" cy="2153843"/>
          </a:xfrm>
          <a:prstGeom prst="rect">
            <a:avLst/>
          </a:prstGeom>
        </p:spPr>
      </p:pic>
      <p:sp>
        <p:nvSpPr>
          <p:cNvPr id="2" name="Rectangle 1">
            <a:extLst>
              <a:ext uri="{FF2B5EF4-FFF2-40B4-BE49-F238E27FC236}">
                <a16:creationId xmlns:a16="http://schemas.microsoft.com/office/drawing/2014/main" id="{0D84179A-9C6B-0DA8-1B05-0F3F150E0B57}"/>
              </a:ext>
            </a:extLst>
          </p:cNvPr>
          <p:cNvSpPr/>
          <p:nvPr/>
        </p:nvSpPr>
        <p:spPr>
          <a:xfrm>
            <a:off x="0" y="5019472"/>
            <a:ext cx="9144000" cy="124028"/>
          </a:xfrm>
          <a:prstGeom prst="rect">
            <a:avLst/>
          </a:prstGeom>
          <a:solidFill>
            <a:srgbClr val="008D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pic>
        <p:nvPicPr>
          <p:cNvPr id="3" name="Picture 2" descr="A blue circle with yellow text&#10;&#10;Description automatically generated">
            <a:extLst>
              <a:ext uri="{FF2B5EF4-FFF2-40B4-BE49-F238E27FC236}">
                <a16:creationId xmlns:a16="http://schemas.microsoft.com/office/drawing/2014/main" id="{E7D22567-4018-380A-0315-689661D9D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5" y="3955701"/>
            <a:ext cx="1669347" cy="962429"/>
          </a:xfrm>
          <a:prstGeom prst="rect">
            <a:avLst/>
          </a:prstGeom>
        </p:spPr>
      </p:pic>
      <p:sp>
        <p:nvSpPr>
          <p:cNvPr id="4" name="Rectangle 3">
            <a:extLst>
              <a:ext uri="{FF2B5EF4-FFF2-40B4-BE49-F238E27FC236}">
                <a16:creationId xmlns:a16="http://schemas.microsoft.com/office/drawing/2014/main" id="{1B45A5D1-3362-AFF2-05C2-57212C045EF6}"/>
              </a:ext>
            </a:extLst>
          </p:cNvPr>
          <p:cNvSpPr/>
          <p:nvPr/>
        </p:nvSpPr>
        <p:spPr>
          <a:xfrm>
            <a:off x="-1" y="-14592"/>
            <a:ext cx="9144000" cy="124028"/>
          </a:xfrm>
          <a:prstGeom prst="rect">
            <a:avLst/>
          </a:prstGeom>
          <a:solidFill>
            <a:srgbClr val="008D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7" name="TextBox 6">
            <a:extLst>
              <a:ext uri="{FF2B5EF4-FFF2-40B4-BE49-F238E27FC236}">
                <a16:creationId xmlns:a16="http://schemas.microsoft.com/office/drawing/2014/main" id="{68924FB4-E114-F2B7-051D-7EE92B2FD1D8}"/>
              </a:ext>
            </a:extLst>
          </p:cNvPr>
          <p:cNvSpPr txBox="1"/>
          <p:nvPr/>
        </p:nvSpPr>
        <p:spPr>
          <a:xfrm>
            <a:off x="2079287" y="210779"/>
            <a:ext cx="7237379" cy="507831"/>
          </a:xfrm>
          <a:prstGeom prst="rect">
            <a:avLst/>
          </a:prstGeom>
          <a:noFill/>
        </p:spPr>
        <p:txBody>
          <a:bodyPr wrap="square" rtlCol="0">
            <a:spAutoFit/>
          </a:bodyPr>
          <a:lstStyle/>
          <a:p>
            <a:pPr defTabSz="685800"/>
            <a:r>
              <a:rPr lang="en-GB" sz="2700" b="1">
                <a:solidFill>
                  <a:prstClr val="black"/>
                </a:solidFill>
                <a:latin typeface="Tahoma" panose="020B0604030504040204" pitchFamily="34" charset="0"/>
                <a:ea typeface="Tahoma" panose="020B0604030504040204" pitchFamily="34" charset="0"/>
                <a:cs typeface="Tahoma" panose="020B0604030504040204" pitchFamily="34" charset="0"/>
              </a:rPr>
              <a:t>Safeguarding</a:t>
            </a:r>
          </a:p>
        </p:txBody>
      </p:sp>
      <p:cxnSp>
        <p:nvCxnSpPr>
          <p:cNvPr id="9" name="Straight Connector 8">
            <a:extLst>
              <a:ext uri="{FF2B5EF4-FFF2-40B4-BE49-F238E27FC236}">
                <a16:creationId xmlns:a16="http://schemas.microsoft.com/office/drawing/2014/main" id="{4C1626FA-FBCF-0BE8-6DDC-3F06624ABD7E}"/>
              </a:ext>
            </a:extLst>
          </p:cNvPr>
          <p:cNvCxnSpPr/>
          <p:nvPr/>
        </p:nvCxnSpPr>
        <p:spPr>
          <a:xfrm>
            <a:off x="2159541" y="819556"/>
            <a:ext cx="1057883" cy="0"/>
          </a:xfrm>
          <a:prstGeom prst="line">
            <a:avLst/>
          </a:prstGeom>
          <a:ln w="63500">
            <a:solidFill>
              <a:srgbClr val="008D9B"/>
            </a:solidFill>
          </a:ln>
        </p:spPr>
        <p:style>
          <a:lnRef idx="1">
            <a:schemeClr val="accent1"/>
          </a:lnRef>
          <a:fillRef idx="0">
            <a:schemeClr val="accent1"/>
          </a:fillRef>
          <a:effectRef idx="0">
            <a:schemeClr val="accent1"/>
          </a:effectRef>
          <a:fontRef idx="minor">
            <a:schemeClr val="tx1"/>
          </a:fontRef>
        </p:style>
      </p:cxnSp>
      <p:pic>
        <p:nvPicPr>
          <p:cNvPr id="11" name="Graphic 10" descr="Care outline">
            <a:extLst>
              <a:ext uri="{FF2B5EF4-FFF2-40B4-BE49-F238E27FC236}">
                <a16:creationId xmlns:a16="http://schemas.microsoft.com/office/drawing/2014/main" id="{501CE276-0AAA-1B07-54A0-C5E3407DDF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74806" y="279466"/>
            <a:ext cx="943583" cy="943583"/>
          </a:xfrm>
          <a:prstGeom prst="rect">
            <a:avLst/>
          </a:prstGeom>
        </p:spPr>
      </p:pic>
      <p:pic>
        <p:nvPicPr>
          <p:cNvPr id="10" name="Picture 9" descr="A black and white logo&#10;&#10;Description automatically generated">
            <a:extLst>
              <a:ext uri="{FF2B5EF4-FFF2-40B4-BE49-F238E27FC236}">
                <a16:creationId xmlns:a16="http://schemas.microsoft.com/office/drawing/2014/main" id="{EA093171-7D8B-2C73-6F84-B99BA78642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5826" y="4195852"/>
            <a:ext cx="1097232" cy="713069"/>
          </a:xfrm>
          <a:prstGeom prst="rect">
            <a:avLst/>
          </a:prstGeom>
        </p:spPr>
      </p:pic>
      <p:graphicFrame>
        <p:nvGraphicFramePr>
          <p:cNvPr id="5" name="Chart 4">
            <a:extLst>
              <a:ext uri="{FF2B5EF4-FFF2-40B4-BE49-F238E27FC236}">
                <a16:creationId xmlns:a16="http://schemas.microsoft.com/office/drawing/2014/main" id="{2E9811FA-E71A-09B7-056A-63130DB079B3}"/>
              </a:ext>
            </a:extLst>
          </p:cNvPr>
          <p:cNvGraphicFramePr>
            <a:graphicFrameLocks/>
          </p:cNvGraphicFramePr>
          <p:nvPr>
            <p:extLst>
              <p:ext uri="{D42A27DB-BD31-4B8C-83A1-F6EECF244321}">
                <p14:modId xmlns:p14="http://schemas.microsoft.com/office/powerpoint/2010/main" val="2393156258"/>
              </p:ext>
            </p:extLst>
          </p:nvPr>
        </p:nvGraphicFramePr>
        <p:xfrm>
          <a:off x="322150" y="1282821"/>
          <a:ext cx="3251201" cy="257785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hart 11">
            <a:extLst>
              <a:ext uri="{FF2B5EF4-FFF2-40B4-BE49-F238E27FC236}">
                <a16:creationId xmlns:a16="http://schemas.microsoft.com/office/drawing/2014/main" id="{4FE5A38F-32C7-2B60-8A10-372D94C5E424}"/>
              </a:ext>
            </a:extLst>
          </p:cNvPr>
          <p:cNvGraphicFramePr>
            <a:graphicFrameLocks/>
          </p:cNvGraphicFramePr>
          <p:nvPr>
            <p:extLst>
              <p:ext uri="{D42A27DB-BD31-4B8C-83A1-F6EECF244321}">
                <p14:modId xmlns:p14="http://schemas.microsoft.com/office/powerpoint/2010/main" val="2706449666"/>
              </p:ext>
            </p:extLst>
          </p:nvPr>
        </p:nvGraphicFramePr>
        <p:xfrm>
          <a:off x="4228079" y="1140729"/>
          <a:ext cx="3251201" cy="2689227"/>
        </p:xfrm>
        <a:graphic>
          <a:graphicData uri="http://schemas.openxmlformats.org/drawingml/2006/chart">
            <c:chart xmlns:c="http://schemas.openxmlformats.org/drawingml/2006/chart" xmlns:r="http://schemas.openxmlformats.org/officeDocument/2006/relationships" r:id="rId9"/>
          </a:graphicData>
        </a:graphic>
      </p:graphicFrame>
      <p:sp>
        <p:nvSpPr>
          <p:cNvPr id="14" name="TextBox 13">
            <a:extLst>
              <a:ext uri="{FF2B5EF4-FFF2-40B4-BE49-F238E27FC236}">
                <a16:creationId xmlns:a16="http://schemas.microsoft.com/office/drawing/2014/main" id="{9CAE693B-A366-5426-4561-B928CB0C79BF}"/>
              </a:ext>
            </a:extLst>
          </p:cNvPr>
          <p:cNvSpPr txBox="1"/>
          <p:nvPr/>
        </p:nvSpPr>
        <p:spPr>
          <a:xfrm>
            <a:off x="1751852" y="4252075"/>
            <a:ext cx="5397930" cy="523220"/>
          </a:xfrm>
          <a:prstGeom prst="rect">
            <a:avLst/>
          </a:prstGeom>
          <a:noFill/>
        </p:spPr>
        <p:txBody>
          <a:bodyPr wrap="square">
            <a:spAutoFit/>
          </a:bodyPr>
          <a:lstStyle/>
          <a:p>
            <a:r>
              <a:rPr lang="en-GB" sz="1400" i="1">
                <a:latin typeface="Tahoma" panose="020B0604030504040204" pitchFamily="34" charset="0"/>
                <a:ea typeface="Tahoma" panose="020B0604030504040204" pitchFamily="34" charset="0"/>
                <a:cs typeface="Tahoma" panose="020B0604030504040204" pitchFamily="34" charset="0"/>
              </a:rPr>
              <a:t>“They probably saved my sanity. It was purely because of them that I managed to carry on”  </a:t>
            </a:r>
            <a:r>
              <a:rPr lang="en-GB" sz="1000" i="1">
                <a:latin typeface="Tahoma" panose="020B0604030504040204" pitchFamily="34" charset="0"/>
                <a:ea typeface="Tahoma" panose="020B0604030504040204" pitchFamily="34" charset="0"/>
                <a:cs typeface="Tahoma" panose="020B0604030504040204" pitchFamily="34" charset="0"/>
              </a:rPr>
              <a:t>Accent May 2024”</a:t>
            </a:r>
            <a:endParaRPr lang="en-GB" sz="10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0903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corner&#10;&#10;Description automatically generated">
            <a:extLst>
              <a:ext uri="{FF2B5EF4-FFF2-40B4-BE49-F238E27FC236}">
                <a16:creationId xmlns:a16="http://schemas.microsoft.com/office/drawing/2014/main" id="{ED871F73-4FF6-5F86-95E2-18C85B8FC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316" y="0"/>
            <a:ext cx="2272684" cy="2153843"/>
          </a:xfrm>
          <a:prstGeom prst="rect">
            <a:avLst/>
          </a:prstGeom>
        </p:spPr>
      </p:pic>
      <p:sp>
        <p:nvSpPr>
          <p:cNvPr id="2" name="Rectangle 1">
            <a:extLst>
              <a:ext uri="{FF2B5EF4-FFF2-40B4-BE49-F238E27FC236}">
                <a16:creationId xmlns:a16="http://schemas.microsoft.com/office/drawing/2014/main" id="{0D84179A-9C6B-0DA8-1B05-0F3F150E0B57}"/>
              </a:ext>
            </a:extLst>
          </p:cNvPr>
          <p:cNvSpPr/>
          <p:nvPr/>
        </p:nvSpPr>
        <p:spPr>
          <a:xfrm>
            <a:off x="0" y="5019472"/>
            <a:ext cx="9144000" cy="124028"/>
          </a:xfrm>
          <a:prstGeom prst="rect">
            <a:avLst/>
          </a:prstGeom>
          <a:solidFill>
            <a:srgbClr val="008D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 name="Picture 2" descr="A blue circle with yellow text&#10;&#10;Description automatically generated">
            <a:extLst>
              <a:ext uri="{FF2B5EF4-FFF2-40B4-BE49-F238E27FC236}">
                <a16:creationId xmlns:a16="http://schemas.microsoft.com/office/drawing/2014/main" id="{E7D22567-4018-380A-0315-689661D9D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5" y="3955701"/>
            <a:ext cx="1669347" cy="962429"/>
          </a:xfrm>
          <a:prstGeom prst="rect">
            <a:avLst/>
          </a:prstGeom>
        </p:spPr>
      </p:pic>
      <p:sp>
        <p:nvSpPr>
          <p:cNvPr id="4" name="Rectangle 3">
            <a:extLst>
              <a:ext uri="{FF2B5EF4-FFF2-40B4-BE49-F238E27FC236}">
                <a16:creationId xmlns:a16="http://schemas.microsoft.com/office/drawing/2014/main" id="{1B45A5D1-3362-AFF2-05C2-57212C045EF6}"/>
              </a:ext>
            </a:extLst>
          </p:cNvPr>
          <p:cNvSpPr/>
          <p:nvPr/>
        </p:nvSpPr>
        <p:spPr>
          <a:xfrm>
            <a:off x="-1" y="-14592"/>
            <a:ext cx="9144000" cy="124028"/>
          </a:xfrm>
          <a:prstGeom prst="rect">
            <a:avLst/>
          </a:prstGeom>
          <a:solidFill>
            <a:srgbClr val="008D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a:extLst>
              <a:ext uri="{FF2B5EF4-FFF2-40B4-BE49-F238E27FC236}">
                <a16:creationId xmlns:a16="http://schemas.microsoft.com/office/drawing/2014/main" id="{68924FB4-E114-F2B7-051D-7EE92B2FD1D8}"/>
              </a:ext>
            </a:extLst>
          </p:cNvPr>
          <p:cNvSpPr txBox="1"/>
          <p:nvPr/>
        </p:nvSpPr>
        <p:spPr>
          <a:xfrm>
            <a:off x="453687" y="234447"/>
            <a:ext cx="7237379" cy="461665"/>
          </a:xfrm>
          <a:prstGeom prst="rect">
            <a:avLst/>
          </a:prstGeom>
          <a:noFill/>
        </p:spPr>
        <p:txBody>
          <a:bodyPr wrap="square" rtlCol="0">
            <a:spAutoFit/>
          </a:bodyPr>
          <a:lstStyle/>
          <a:p>
            <a:r>
              <a:rPr lang="en-GB" sz="2400" b="1">
                <a:latin typeface="Tahoma" panose="020B0604030504040204" pitchFamily="34" charset="0"/>
                <a:ea typeface="Tahoma" panose="020B0604030504040204" pitchFamily="34" charset="0"/>
                <a:cs typeface="Tahoma" panose="020B0604030504040204" pitchFamily="34" charset="0"/>
              </a:rPr>
              <a:t>Development of Services  - </a:t>
            </a:r>
            <a:r>
              <a:rPr lang="en-GB" sz="2400" b="1" err="1">
                <a:latin typeface="Tahoma" panose="020B0604030504040204" pitchFamily="34" charset="0"/>
                <a:ea typeface="Tahoma" panose="020B0604030504040204" pitchFamily="34" charset="0"/>
                <a:cs typeface="Tahoma" panose="020B0604030504040204" pitchFamily="34" charset="0"/>
              </a:rPr>
              <a:t>HelpFirst</a:t>
            </a:r>
            <a:r>
              <a:rPr lang="en-GB" sz="2400" b="1">
                <a:latin typeface="Tahoma" panose="020B0604030504040204" pitchFamily="34" charset="0"/>
                <a:ea typeface="Tahoma" panose="020B0604030504040204" pitchFamily="34" charset="0"/>
                <a:cs typeface="Tahoma" panose="020B0604030504040204" pitchFamily="34" charset="0"/>
              </a:rPr>
              <a:t> &amp; Portal</a:t>
            </a:r>
          </a:p>
        </p:txBody>
      </p:sp>
      <p:cxnSp>
        <p:nvCxnSpPr>
          <p:cNvPr id="9" name="Straight Connector 8">
            <a:extLst>
              <a:ext uri="{FF2B5EF4-FFF2-40B4-BE49-F238E27FC236}">
                <a16:creationId xmlns:a16="http://schemas.microsoft.com/office/drawing/2014/main" id="{4C1626FA-FBCF-0BE8-6DDC-3F06624ABD7E}"/>
              </a:ext>
            </a:extLst>
          </p:cNvPr>
          <p:cNvCxnSpPr/>
          <p:nvPr/>
        </p:nvCxnSpPr>
        <p:spPr>
          <a:xfrm>
            <a:off x="613770" y="892127"/>
            <a:ext cx="1057883" cy="0"/>
          </a:xfrm>
          <a:prstGeom prst="line">
            <a:avLst/>
          </a:prstGeom>
          <a:ln w="63500">
            <a:solidFill>
              <a:srgbClr val="008D9B"/>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385F962-A41B-B553-C7A0-F7328EBE7949}"/>
              </a:ext>
            </a:extLst>
          </p:cNvPr>
          <p:cNvPicPr>
            <a:picLocks noChangeAspect="1"/>
          </p:cNvPicPr>
          <p:nvPr/>
        </p:nvPicPr>
        <p:blipFill>
          <a:blip r:embed="rId5"/>
          <a:stretch>
            <a:fillRect/>
          </a:stretch>
        </p:blipFill>
        <p:spPr>
          <a:xfrm>
            <a:off x="613770" y="1171209"/>
            <a:ext cx="4260320" cy="2390532"/>
          </a:xfrm>
          <a:prstGeom prst="rect">
            <a:avLst/>
          </a:prstGeom>
        </p:spPr>
      </p:pic>
      <p:pic>
        <p:nvPicPr>
          <p:cNvPr id="10" name="Picture 4" descr="image">
            <a:extLst>
              <a:ext uri="{FF2B5EF4-FFF2-40B4-BE49-F238E27FC236}">
                <a16:creationId xmlns:a16="http://schemas.microsoft.com/office/drawing/2014/main" id="{1C309CD1-6603-0D4F-487E-9CAA7FADAA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35" r="2934"/>
          <a:stretch/>
        </p:blipFill>
        <p:spPr bwMode="auto">
          <a:xfrm>
            <a:off x="4982524" y="1171209"/>
            <a:ext cx="3907850" cy="23905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Diagram 11">
            <a:extLst>
              <a:ext uri="{FF2B5EF4-FFF2-40B4-BE49-F238E27FC236}">
                <a16:creationId xmlns:a16="http://schemas.microsoft.com/office/drawing/2014/main" id="{0C8F9132-6821-15AA-16C6-3513EE480EF8}"/>
              </a:ext>
            </a:extLst>
          </p:cNvPr>
          <p:cNvGraphicFramePr/>
          <p:nvPr>
            <p:extLst>
              <p:ext uri="{D42A27DB-BD31-4B8C-83A1-F6EECF244321}">
                <p14:modId xmlns:p14="http://schemas.microsoft.com/office/powerpoint/2010/main" val="1250750254"/>
              </p:ext>
            </p:extLst>
          </p:nvPr>
        </p:nvGraphicFramePr>
        <p:xfrm>
          <a:off x="3028599" y="3849330"/>
          <a:ext cx="3907850" cy="88255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6" name="Graphic 15" descr="Checkmark with solid fill">
            <a:extLst>
              <a:ext uri="{FF2B5EF4-FFF2-40B4-BE49-F238E27FC236}">
                <a16:creationId xmlns:a16="http://schemas.microsoft.com/office/drawing/2014/main" id="{DDEB897A-795E-2EC9-FDF6-CBAD9FB5037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81173" y="4021236"/>
            <a:ext cx="481147" cy="481147"/>
          </a:xfrm>
          <a:prstGeom prst="rect">
            <a:avLst/>
          </a:prstGeom>
        </p:spPr>
      </p:pic>
    </p:spTree>
    <p:extLst>
      <p:ext uri="{BB962C8B-B14F-4D97-AF65-F5344CB8AC3E}">
        <p14:creationId xmlns:p14="http://schemas.microsoft.com/office/powerpoint/2010/main" val="160745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lack and white corner&#10;&#10;Description automatically generated">
            <a:extLst>
              <a:ext uri="{FF2B5EF4-FFF2-40B4-BE49-F238E27FC236}">
                <a16:creationId xmlns:a16="http://schemas.microsoft.com/office/drawing/2014/main" id="{ED871F73-4FF6-5F86-95E2-18C85B8FC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316" y="0"/>
            <a:ext cx="2272684" cy="2153843"/>
          </a:xfrm>
          <a:prstGeom prst="rect">
            <a:avLst/>
          </a:prstGeom>
        </p:spPr>
      </p:pic>
      <p:sp>
        <p:nvSpPr>
          <p:cNvPr id="2" name="Rectangle 1">
            <a:extLst>
              <a:ext uri="{FF2B5EF4-FFF2-40B4-BE49-F238E27FC236}">
                <a16:creationId xmlns:a16="http://schemas.microsoft.com/office/drawing/2014/main" id="{0D84179A-9C6B-0DA8-1B05-0F3F150E0B57}"/>
              </a:ext>
            </a:extLst>
          </p:cNvPr>
          <p:cNvSpPr/>
          <p:nvPr/>
        </p:nvSpPr>
        <p:spPr>
          <a:xfrm>
            <a:off x="0" y="5019472"/>
            <a:ext cx="9144000" cy="124028"/>
          </a:xfrm>
          <a:prstGeom prst="rect">
            <a:avLst/>
          </a:prstGeom>
          <a:solidFill>
            <a:srgbClr val="008D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p>
        </p:txBody>
      </p:sp>
      <p:pic>
        <p:nvPicPr>
          <p:cNvPr id="3" name="Picture 2" descr="A blue circle with yellow text&#10;&#10;Description automatically generated">
            <a:extLst>
              <a:ext uri="{FF2B5EF4-FFF2-40B4-BE49-F238E27FC236}">
                <a16:creationId xmlns:a16="http://schemas.microsoft.com/office/drawing/2014/main" id="{E7D22567-4018-380A-0315-689661D9D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4652" y="3992180"/>
            <a:ext cx="1669347" cy="962429"/>
          </a:xfrm>
          <a:prstGeom prst="rect">
            <a:avLst/>
          </a:prstGeom>
        </p:spPr>
      </p:pic>
      <p:sp>
        <p:nvSpPr>
          <p:cNvPr id="5" name="TextBox 4">
            <a:extLst>
              <a:ext uri="{FF2B5EF4-FFF2-40B4-BE49-F238E27FC236}">
                <a16:creationId xmlns:a16="http://schemas.microsoft.com/office/drawing/2014/main" id="{C5E22BC5-5BBF-AEBA-7451-4A90077C7ED7}"/>
              </a:ext>
            </a:extLst>
          </p:cNvPr>
          <p:cNvSpPr txBox="1"/>
          <p:nvPr/>
        </p:nvSpPr>
        <p:spPr>
          <a:xfrm>
            <a:off x="364787" y="275396"/>
            <a:ext cx="7237379" cy="73866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100" b="1">
                <a:effectLst/>
                <a:latin typeface="Tahoma" panose="020B0604030504040204" pitchFamily="34" charset="0"/>
                <a:ea typeface="Tahoma" panose="020B0604030504040204" pitchFamily="34" charset="0"/>
                <a:cs typeface="Tahoma" panose="020B0604030504040204" pitchFamily="34" charset="0"/>
              </a:rPr>
              <a:t>Development of Services </a:t>
            </a:r>
          </a:p>
          <a:p>
            <a:r>
              <a:rPr lang="en-GB" sz="2100">
                <a:effectLst/>
                <a:latin typeface="Tahoma" panose="020B0604030504040204" pitchFamily="34" charset="0"/>
                <a:ea typeface="Tahoma" panose="020B0604030504040204" pitchFamily="34" charset="0"/>
                <a:cs typeface="Tahoma" panose="020B0604030504040204" pitchFamily="34" charset="0"/>
              </a:rPr>
              <a:t>BS ISO22458 Kitemark certificate for Inclusive Service</a:t>
            </a:r>
            <a:endParaRPr lang="en-GB" sz="2100" b="1">
              <a:latin typeface="Tahoma" panose="020B0604030504040204" pitchFamily="34" charset="0"/>
              <a:ea typeface="Tahoma" panose="020B0604030504040204" pitchFamily="34" charset="0"/>
              <a:cs typeface="Tahoma" panose="020B0604030504040204" pitchFamily="34" charset="0"/>
            </a:endParaRPr>
          </a:p>
        </p:txBody>
      </p:sp>
      <p:cxnSp>
        <p:nvCxnSpPr>
          <p:cNvPr id="9" name="Straight Connector 8">
            <a:extLst>
              <a:ext uri="{FF2B5EF4-FFF2-40B4-BE49-F238E27FC236}">
                <a16:creationId xmlns:a16="http://schemas.microsoft.com/office/drawing/2014/main" id="{5A73A455-EDD3-C18B-4BDF-A6BDB88DBDDC}"/>
              </a:ext>
            </a:extLst>
          </p:cNvPr>
          <p:cNvCxnSpPr/>
          <p:nvPr/>
        </p:nvCxnSpPr>
        <p:spPr>
          <a:xfrm>
            <a:off x="465016" y="1076921"/>
            <a:ext cx="1057883" cy="0"/>
          </a:xfrm>
          <a:prstGeom prst="line">
            <a:avLst/>
          </a:prstGeom>
          <a:ln w="63500">
            <a:solidFill>
              <a:srgbClr val="008D9B"/>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BB21571-4EDC-68A6-DBFC-A9C4175E4085}"/>
              </a:ext>
            </a:extLst>
          </p:cNvPr>
          <p:cNvPicPr>
            <a:picLocks noChangeAspect="1"/>
          </p:cNvPicPr>
          <p:nvPr/>
        </p:nvPicPr>
        <p:blipFill>
          <a:blip r:embed="rId5"/>
          <a:stretch>
            <a:fillRect/>
          </a:stretch>
        </p:blipFill>
        <p:spPr>
          <a:xfrm>
            <a:off x="465016" y="1408911"/>
            <a:ext cx="2271428" cy="3278572"/>
          </a:xfrm>
          <a:prstGeom prst="rect">
            <a:avLst/>
          </a:prstGeom>
        </p:spPr>
      </p:pic>
      <p:sp>
        <p:nvSpPr>
          <p:cNvPr id="12" name="TextBox 11">
            <a:extLst>
              <a:ext uri="{FF2B5EF4-FFF2-40B4-BE49-F238E27FC236}">
                <a16:creationId xmlns:a16="http://schemas.microsoft.com/office/drawing/2014/main" id="{22065154-3D06-489A-2867-E88C4266B3D0}"/>
              </a:ext>
            </a:extLst>
          </p:cNvPr>
          <p:cNvSpPr txBox="1"/>
          <p:nvPr/>
        </p:nvSpPr>
        <p:spPr>
          <a:xfrm>
            <a:off x="3082221" y="1223414"/>
            <a:ext cx="3871425" cy="1754326"/>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200"/>
              <a:t>The Extra Help Unit previously held the British Standard for inclusive service provision. In early 2024, following a further extensive audit process, we were successful in upgrading to the new ISO standard. </a:t>
            </a:r>
          </a:p>
          <a:p>
            <a:endParaRPr lang="en-GB" sz="1200"/>
          </a:p>
          <a:p>
            <a:r>
              <a:rPr lang="en-GB" sz="1200"/>
              <a:t>In practice it means that the service has been recognised as supporting vulnerable consumers in a flexible, accessible and inclusive way.</a:t>
            </a:r>
          </a:p>
          <a:p>
            <a:endParaRPr lang="en-GB" sz="1200">
              <a:latin typeface="+mj-lt"/>
              <a:ea typeface="Tahoma"/>
              <a:cs typeface="Tahoma"/>
            </a:endParaRPr>
          </a:p>
        </p:txBody>
      </p:sp>
      <p:pic>
        <p:nvPicPr>
          <p:cNvPr id="4098" name="Picture 2" descr="A black and white logo&#10;&#10;Description automatically generated">
            <a:extLst>
              <a:ext uri="{FF2B5EF4-FFF2-40B4-BE49-F238E27FC236}">
                <a16:creationId xmlns:a16="http://schemas.microsoft.com/office/drawing/2014/main" id="{76F3B12A-3F0D-019A-4538-0AAFBB9065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95" t="-7340" b="-7340"/>
          <a:stretch/>
        </p:blipFill>
        <p:spPr bwMode="auto">
          <a:xfrm>
            <a:off x="7373146" y="1841725"/>
            <a:ext cx="1457521" cy="10608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wo people smiling&#10;&#10;Description automatically generated">
            <a:extLst>
              <a:ext uri="{FF2B5EF4-FFF2-40B4-BE49-F238E27FC236}">
                <a16:creationId xmlns:a16="http://schemas.microsoft.com/office/drawing/2014/main" id="{680A7CFF-250B-82CD-A4C8-1DAFC6830300}"/>
              </a:ext>
            </a:extLst>
          </p:cNvPr>
          <p:cNvPicPr>
            <a:picLocks noChangeAspect="1"/>
          </p:cNvPicPr>
          <p:nvPr/>
        </p:nvPicPr>
        <p:blipFill rotWithShape="1">
          <a:blip r:embed="rId7"/>
          <a:srcRect l="-194" t="1135" r="234" b="-125"/>
          <a:stretch/>
        </p:blipFill>
        <p:spPr>
          <a:xfrm>
            <a:off x="3081815" y="3051080"/>
            <a:ext cx="3869628" cy="1906101"/>
          </a:xfrm>
          <a:prstGeom prst="rect">
            <a:avLst/>
          </a:prstGeom>
        </p:spPr>
      </p:pic>
    </p:spTree>
    <p:extLst>
      <p:ext uri="{BB962C8B-B14F-4D97-AF65-F5344CB8AC3E}">
        <p14:creationId xmlns:p14="http://schemas.microsoft.com/office/powerpoint/2010/main" val="555323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0A0BD5-2BC1-24A7-0945-BBF7D3D813B4}"/>
              </a:ext>
            </a:extLst>
          </p:cNvPr>
          <p:cNvSpPr txBox="1"/>
          <p:nvPr/>
        </p:nvSpPr>
        <p:spPr>
          <a:xfrm>
            <a:off x="117094" y="1335398"/>
            <a:ext cx="184233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Tahoma"/>
                <a:cs typeface="Tahoma"/>
              </a:rPr>
              <a:t>Referral Trends Q4 2023/24</a:t>
            </a:r>
          </a:p>
        </p:txBody>
      </p:sp>
      <p:sp>
        <p:nvSpPr>
          <p:cNvPr id="7" name="TextBox 6">
            <a:extLst>
              <a:ext uri="{FF2B5EF4-FFF2-40B4-BE49-F238E27FC236}">
                <a16:creationId xmlns:a16="http://schemas.microsoft.com/office/drawing/2014/main" id="{624B9CEB-3E7D-6B47-90F6-6318938D237B}"/>
              </a:ext>
            </a:extLst>
          </p:cNvPr>
          <p:cNvSpPr txBox="1"/>
          <p:nvPr/>
        </p:nvSpPr>
        <p:spPr>
          <a:xfrm>
            <a:off x="2057709" y="2877367"/>
            <a:ext cx="489160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ea typeface="Tahoma"/>
                <a:cs typeface="Tahoma"/>
              </a:rPr>
              <a:t>Key year on year changes:</a:t>
            </a:r>
          </a:p>
          <a:p>
            <a:pPr marL="285750" indent="-285750">
              <a:buFont typeface="Arial"/>
              <a:buChar char="•"/>
            </a:pPr>
            <a:endParaRPr lang="en-GB" sz="1400">
              <a:ea typeface="Tahoma"/>
              <a:cs typeface="Tahoma"/>
            </a:endParaRPr>
          </a:p>
          <a:p>
            <a:r>
              <a:rPr lang="en-GB" sz="1400">
                <a:ea typeface="Tahoma"/>
                <a:cs typeface="Tahoma"/>
              </a:rPr>
              <a:t>174% increase in 'Disputes bill, customer not responsible' cases compared to Q4 2022/23 when 103 cases were logged. </a:t>
            </a:r>
          </a:p>
          <a:p>
            <a:endParaRPr lang="en-GB" sz="1400">
              <a:ea typeface="+mn-lt"/>
              <a:cs typeface="+mn-lt"/>
            </a:endParaRPr>
          </a:p>
          <a:p>
            <a:r>
              <a:rPr lang="en-GB" sz="1400">
                <a:ea typeface="+mn-lt"/>
                <a:cs typeface="+mn-lt"/>
              </a:rPr>
              <a:t>16% decrease in self-disconnection cases compared to Q4 2022/23 when 6,977 cases were logged.</a:t>
            </a:r>
            <a:endParaRPr lang="en-GB" sz="1400">
              <a:ea typeface="Tahoma"/>
              <a:cs typeface="Tahoma"/>
            </a:endParaRPr>
          </a:p>
        </p:txBody>
      </p:sp>
      <p:pic>
        <p:nvPicPr>
          <p:cNvPr id="8" name="Graphic 7" descr="Bar graph with upward trend with solid fill">
            <a:extLst>
              <a:ext uri="{FF2B5EF4-FFF2-40B4-BE49-F238E27FC236}">
                <a16:creationId xmlns:a16="http://schemas.microsoft.com/office/drawing/2014/main" id="{C7D29A27-0C27-11C4-BEF3-85FED54C45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2986" y="3258857"/>
            <a:ext cx="676894" cy="662050"/>
          </a:xfrm>
          <a:prstGeom prst="rect">
            <a:avLst/>
          </a:prstGeom>
        </p:spPr>
      </p:pic>
      <p:pic>
        <p:nvPicPr>
          <p:cNvPr id="9" name="Graphic 8" descr="Bar graph with downward trend with solid fill">
            <a:extLst>
              <a:ext uri="{FF2B5EF4-FFF2-40B4-BE49-F238E27FC236}">
                <a16:creationId xmlns:a16="http://schemas.microsoft.com/office/drawing/2014/main" id="{03D25902-87CA-11F5-E7C6-B6E542C51D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7387" y="4041864"/>
            <a:ext cx="676894" cy="714004"/>
          </a:xfrm>
          <a:prstGeom prst="rect">
            <a:avLst/>
          </a:prstGeom>
        </p:spPr>
      </p:pic>
      <p:graphicFrame>
        <p:nvGraphicFramePr>
          <p:cNvPr id="4" name="Table 3">
            <a:extLst>
              <a:ext uri="{FF2B5EF4-FFF2-40B4-BE49-F238E27FC236}">
                <a16:creationId xmlns:a16="http://schemas.microsoft.com/office/drawing/2014/main" id="{AEE6E905-B908-EDF5-6B65-ABEE513D6280}"/>
              </a:ext>
            </a:extLst>
          </p:cNvPr>
          <p:cNvGraphicFramePr>
            <a:graphicFrameLocks noGrp="1"/>
          </p:cNvGraphicFramePr>
          <p:nvPr>
            <p:extLst>
              <p:ext uri="{D42A27DB-BD31-4B8C-83A1-F6EECF244321}">
                <p14:modId xmlns:p14="http://schemas.microsoft.com/office/powerpoint/2010/main" val="3176718480"/>
              </p:ext>
            </p:extLst>
          </p:nvPr>
        </p:nvGraphicFramePr>
        <p:xfrm>
          <a:off x="2080644" y="119472"/>
          <a:ext cx="6905043" cy="2610244"/>
        </p:xfrm>
        <a:graphic>
          <a:graphicData uri="http://schemas.openxmlformats.org/drawingml/2006/table">
            <a:tbl>
              <a:tblPr bandRow="1">
                <a:tableStyleId>{5C22544A-7EE6-4342-B048-85BDC9FD1C3A}</a:tableStyleId>
              </a:tblPr>
              <a:tblGrid>
                <a:gridCol w="3106042">
                  <a:extLst>
                    <a:ext uri="{9D8B030D-6E8A-4147-A177-3AD203B41FA5}">
                      <a16:colId xmlns:a16="http://schemas.microsoft.com/office/drawing/2014/main" val="1616148224"/>
                    </a:ext>
                  </a:extLst>
                </a:gridCol>
                <a:gridCol w="704589">
                  <a:extLst>
                    <a:ext uri="{9D8B030D-6E8A-4147-A177-3AD203B41FA5}">
                      <a16:colId xmlns:a16="http://schemas.microsoft.com/office/drawing/2014/main" val="2631261089"/>
                    </a:ext>
                  </a:extLst>
                </a:gridCol>
                <a:gridCol w="694802">
                  <a:extLst>
                    <a:ext uri="{9D8B030D-6E8A-4147-A177-3AD203B41FA5}">
                      <a16:colId xmlns:a16="http://schemas.microsoft.com/office/drawing/2014/main" val="1198452833"/>
                    </a:ext>
                  </a:extLst>
                </a:gridCol>
                <a:gridCol w="567585">
                  <a:extLst>
                    <a:ext uri="{9D8B030D-6E8A-4147-A177-3AD203B41FA5}">
                      <a16:colId xmlns:a16="http://schemas.microsoft.com/office/drawing/2014/main" val="3029026344"/>
                    </a:ext>
                  </a:extLst>
                </a:gridCol>
                <a:gridCol w="656433">
                  <a:extLst>
                    <a:ext uri="{9D8B030D-6E8A-4147-A177-3AD203B41FA5}">
                      <a16:colId xmlns:a16="http://schemas.microsoft.com/office/drawing/2014/main" val="185988082"/>
                    </a:ext>
                  </a:extLst>
                </a:gridCol>
                <a:gridCol w="1175592">
                  <a:extLst>
                    <a:ext uri="{9D8B030D-6E8A-4147-A177-3AD203B41FA5}">
                      <a16:colId xmlns:a16="http://schemas.microsoft.com/office/drawing/2014/main" val="530139928"/>
                    </a:ext>
                  </a:extLst>
                </a:gridCol>
              </a:tblGrid>
              <a:tr h="341230">
                <a:tc>
                  <a:txBody>
                    <a:bodyPr/>
                    <a:lstStyle/>
                    <a:p>
                      <a:pPr algn="l" fontAlgn="b"/>
                      <a:r>
                        <a:rPr lang="en-US" sz="1100" b="1" i="0" u="none" strike="noStrike">
                          <a:solidFill>
                            <a:srgbClr val="000000"/>
                          </a:solidFill>
                          <a:effectLst/>
                          <a:latin typeface="+mj-lt"/>
                        </a:rPr>
                        <a:t>Top 8 category codes Q4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D9B"/>
                    </a:solidFill>
                  </a:tcPr>
                </a:tc>
                <a:tc>
                  <a:txBody>
                    <a:bodyPr/>
                    <a:lstStyle/>
                    <a:p>
                      <a:pPr algn="l" fontAlgn="b"/>
                      <a:r>
                        <a:rPr lang="en-US" sz="1100" b="1" i="0" u="none" strike="noStrike">
                          <a:solidFill>
                            <a:srgbClr val="000000"/>
                          </a:solidFill>
                          <a:effectLst/>
                          <a:latin typeface="+mj-lt"/>
                        </a:rPr>
                        <a:t>England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D9B"/>
                    </a:solidFill>
                  </a:tcPr>
                </a:tc>
                <a:tc>
                  <a:txBody>
                    <a:bodyPr/>
                    <a:lstStyle/>
                    <a:p>
                      <a:pPr algn="l" fontAlgn="b"/>
                      <a:r>
                        <a:rPr lang="en-US" sz="1100" b="1" i="0" u="none" strike="noStrike">
                          <a:solidFill>
                            <a:srgbClr val="000000"/>
                          </a:solidFill>
                          <a:effectLst/>
                          <a:latin typeface="+mj-lt"/>
                        </a:rPr>
                        <a:t>Scotland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D9B"/>
                    </a:solidFill>
                  </a:tcPr>
                </a:tc>
                <a:tc>
                  <a:txBody>
                    <a:bodyPr/>
                    <a:lstStyle/>
                    <a:p>
                      <a:pPr algn="l" fontAlgn="b"/>
                      <a:r>
                        <a:rPr lang="en-US" sz="1100" b="1" i="0" u="none" strike="noStrike">
                          <a:solidFill>
                            <a:srgbClr val="000000"/>
                          </a:solidFill>
                          <a:effectLst/>
                          <a:latin typeface="+mj-lt"/>
                        </a:rPr>
                        <a:t>Wales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D9B"/>
                    </a:solidFill>
                  </a:tcPr>
                </a:tc>
                <a:tc>
                  <a:txBody>
                    <a:bodyPr/>
                    <a:lstStyle/>
                    <a:p>
                      <a:pPr algn="l" fontAlgn="b"/>
                      <a:r>
                        <a:rPr lang="en-US" sz="1100" b="1" i="0" u="none" strike="noStrike">
                          <a:solidFill>
                            <a:srgbClr val="000000"/>
                          </a:solidFill>
                          <a:effectLst/>
                          <a:latin typeface="+mj-lt"/>
                        </a:rPr>
                        <a:t>GB Total Q4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D9B"/>
                    </a:solidFill>
                  </a:tcPr>
                </a:tc>
                <a:tc>
                  <a:txBody>
                    <a:bodyPr/>
                    <a:lstStyle/>
                    <a:p>
                      <a:pPr algn="l" fontAlgn="b"/>
                      <a:r>
                        <a:rPr lang="en-US" sz="1100" b="1" i="0" u="none" strike="noStrike">
                          <a:solidFill>
                            <a:srgbClr val="000000"/>
                          </a:solidFill>
                          <a:effectLst/>
                          <a:latin typeface="+mj-lt"/>
                        </a:rPr>
                        <a:t>% change from Q3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D9B"/>
                    </a:solidFill>
                  </a:tcPr>
                </a:tc>
                <a:extLst>
                  <a:ext uri="{0D108BD9-81ED-4DB2-BD59-A6C34878D82A}">
                    <a16:rowId xmlns:a16="http://schemas.microsoft.com/office/drawing/2014/main" val="1426615233"/>
                  </a:ext>
                </a:extLst>
              </a:tr>
              <a:tr h="263234">
                <a:tc>
                  <a:txBody>
                    <a:bodyPr/>
                    <a:lstStyle/>
                    <a:p>
                      <a:pPr algn="l" fontAlgn="b"/>
                      <a:r>
                        <a:rPr lang="en-US" sz="1100" b="0" i="0" u="none" strike="noStrike">
                          <a:effectLst/>
                          <a:latin typeface="+mj-lt"/>
                        </a:rPr>
                        <a:t>PPM Self Disconnection /Affordability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5,005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551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247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5,827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mj-lt"/>
                        </a:rPr>
                        <a:t>Down 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5747135"/>
                  </a:ext>
                </a:extLst>
              </a:tr>
              <a:tr h="263234">
                <a:tc>
                  <a:txBody>
                    <a:bodyPr/>
                    <a:lstStyle/>
                    <a:p>
                      <a:pPr algn="l" fontAlgn="b"/>
                      <a:r>
                        <a:rPr lang="en-US" sz="1100" b="0" i="0" u="none" strike="noStrike">
                          <a:effectLst/>
                          <a:latin typeface="+mj-lt"/>
                        </a:rPr>
                        <a:t>Unable to Credit Meter PPM (Technical Fault)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278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339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mj-lt"/>
                        </a:rPr>
                        <a:t>Down 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5003927"/>
                  </a:ext>
                </a:extLst>
              </a:tr>
              <a:tr h="263234">
                <a:tc>
                  <a:txBody>
                    <a:bodyPr/>
                    <a:lstStyle/>
                    <a:p>
                      <a:pPr algn="l" fontAlgn="b"/>
                      <a:r>
                        <a:rPr lang="en-US" sz="1100" b="0" i="0" u="none" strike="noStrike">
                          <a:effectLst/>
                          <a:latin typeface="+mj-lt"/>
                        </a:rPr>
                        <a:t>Disputes bill, customer not responsible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283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mj-lt"/>
                        </a:rPr>
                        <a:t>Up 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5914109"/>
                  </a:ext>
                </a:extLst>
              </a:tr>
              <a:tr h="263234">
                <a:tc>
                  <a:txBody>
                    <a:bodyPr/>
                    <a:lstStyle/>
                    <a:p>
                      <a:pPr algn="l" fontAlgn="b"/>
                      <a:r>
                        <a:rPr lang="en-US" sz="1100" b="0" i="0" u="none" strike="noStrike">
                          <a:effectLst/>
                          <a:latin typeface="+mj-lt"/>
                        </a:rPr>
                        <a:t>Inaccurate bill or inaccurate estimated bill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mj-lt"/>
                        </a:rPr>
                        <a:t>Down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1672669"/>
                  </a:ext>
                </a:extLst>
              </a:tr>
              <a:tr h="263234">
                <a:tc>
                  <a:txBody>
                    <a:bodyPr/>
                    <a:lstStyle/>
                    <a:p>
                      <a:pPr algn="l" fontAlgn="b"/>
                      <a:r>
                        <a:rPr lang="en-US" sz="1100" b="0" i="0" u="none" strike="noStrike">
                          <a:effectLst/>
                          <a:latin typeface="+mj-lt"/>
                        </a:rPr>
                        <a:t>Meter provision or exchange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mj-lt"/>
                        </a:rPr>
                        <a:t>Up 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8984741"/>
                  </a:ext>
                </a:extLst>
              </a:tr>
              <a:tr h="341230">
                <a:tc>
                  <a:txBody>
                    <a:bodyPr/>
                    <a:lstStyle/>
                    <a:p>
                      <a:pPr algn="l" fontAlgn="b"/>
                      <a:r>
                        <a:rPr lang="en-US" sz="1100" b="0" i="0" u="none" strike="noStrike">
                          <a:effectLst/>
                          <a:latin typeface="+mj-lt"/>
                        </a:rPr>
                        <a:t>Debt Recovery Practices (PPM Not Threatened)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mj-lt"/>
                        </a:rPr>
                        <a:t>Down 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8245039"/>
                  </a:ext>
                </a:extLst>
              </a:tr>
              <a:tr h="341230">
                <a:tc>
                  <a:txBody>
                    <a:bodyPr/>
                    <a:lstStyle/>
                    <a:p>
                      <a:pPr algn="l" fontAlgn="b"/>
                      <a:r>
                        <a:rPr lang="en-US" sz="1100" b="0" i="0" u="none" strike="noStrike">
                          <a:effectLst/>
                          <a:latin typeface="+mj-lt"/>
                        </a:rPr>
                        <a:t>Supply point administration query (MPRN/MPR/MPAS)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mj-lt"/>
                        </a:rPr>
                        <a:t>Up 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319217"/>
                  </a:ext>
                </a:extLst>
              </a:tr>
              <a:tr h="263234">
                <a:tc>
                  <a:txBody>
                    <a:bodyPr/>
                    <a:lstStyle/>
                    <a:p>
                      <a:pPr algn="l" fontAlgn="b"/>
                      <a:r>
                        <a:rPr lang="en-US" sz="1100" b="0" i="0" u="none" strike="noStrike">
                          <a:effectLst/>
                          <a:latin typeface="+mj-lt"/>
                        </a:rPr>
                        <a:t>Unaffordable payment plan offered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effectLst/>
                          <a:latin typeface="+mj-lt"/>
                        </a:rPr>
                        <a:t>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mj-lt"/>
                        </a:rPr>
                        <a:t>Down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8019188"/>
                  </a:ext>
                </a:extLst>
              </a:tr>
            </a:tbl>
          </a:graphicData>
        </a:graphic>
      </p:graphicFrame>
      <p:pic>
        <p:nvPicPr>
          <p:cNvPr id="5" name="Picture 4" descr="A logo for a company&#10;&#10;Description automatically generated">
            <a:extLst>
              <a:ext uri="{FF2B5EF4-FFF2-40B4-BE49-F238E27FC236}">
                <a16:creationId xmlns:a16="http://schemas.microsoft.com/office/drawing/2014/main" id="{6597B3F0-5835-AF84-7AF0-3C109B915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094" y="119472"/>
            <a:ext cx="1930802" cy="1201236"/>
          </a:xfrm>
          <a:prstGeom prst="rect">
            <a:avLst/>
          </a:prstGeom>
        </p:spPr>
      </p:pic>
    </p:spTree>
    <p:extLst>
      <p:ext uri="{BB962C8B-B14F-4D97-AF65-F5344CB8AC3E}">
        <p14:creationId xmlns:p14="http://schemas.microsoft.com/office/powerpoint/2010/main" val="2545737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8D9B"/>
        </a:solidFill>
        <a:effectLst/>
      </p:bgPr>
    </p:bg>
    <p:spTree>
      <p:nvGrpSpPr>
        <p:cNvPr id="1" name=""/>
        <p:cNvGrpSpPr/>
        <p:nvPr/>
      </p:nvGrpSpPr>
      <p:grpSpPr>
        <a:xfrm>
          <a:off x="0" y="0"/>
          <a:ext cx="0" cy="0"/>
          <a:chOff x="0" y="0"/>
          <a:chExt cx="0" cy="0"/>
        </a:xfrm>
      </p:grpSpPr>
      <p:pic>
        <p:nvPicPr>
          <p:cNvPr id="3" name="Picture 2" descr="A black and white image of a white object&#10;&#10;Description automatically generated">
            <a:extLst>
              <a:ext uri="{FF2B5EF4-FFF2-40B4-BE49-F238E27FC236}">
                <a16:creationId xmlns:a16="http://schemas.microsoft.com/office/drawing/2014/main" id="{BC023B62-6962-A699-5B1F-FB02B4927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7927" y="3034167"/>
            <a:ext cx="2215598" cy="2099743"/>
          </a:xfrm>
          <a:prstGeom prst="rect">
            <a:avLst/>
          </a:prstGeom>
        </p:spPr>
      </p:pic>
      <p:pic>
        <p:nvPicPr>
          <p:cNvPr id="14" name="Picture 13" descr="A blue circle with yellow text&#10;&#10;Description automatically generated">
            <a:extLst>
              <a:ext uri="{FF2B5EF4-FFF2-40B4-BE49-F238E27FC236}">
                <a16:creationId xmlns:a16="http://schemas.microsoft.com/office/drawing/2014/main" id="{45C647E5-8E50-1F8D-EA39-B616F10C2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98" y="3731640"/>
            <a:ext cx="1669347" cy="962429"/>
          </a:xfrm>
          <a:prstGeom prst="rect">
            <a:avLst/>
          </a:prstGeom>
        </p:spPr>
      </p:pic>
      <p:cxnSp>
        <p:nvCxnSpPr>
          <p:cNvPr id="18" name="Straight Connector 17">
            <a:extLst>
              <a:ext uri="{FF2B5EF4-FFF2-40B4-BE49-F238E27FC236}">
                <a16:creationId xmlns:a16="http://schemas.microsoft.com/office/drawing/2014/main" id="{62B36CCE-363A-8A76-7144-02E22DEAA104}"/>
              </a:ext>
            </a:extLst>
          </p:cNvPr>
          <p:cNvCxnSpPr/>
          <p:nvPr/>
        </p:nvCxnSpPr>
        <p:spPr>
          <a:xfrm>
            <a:off x="2341935" y="1031931"/>
            <a:ext cx="105788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Graphic 19" descr="Bar chart outline">
            <a:extLst>
              <a:ext uri="{FF2B5EF4-FFF2-40B4-BE49-F238E27FC236}">
                <a16:creationId xmlns:a16="http://schemas.microsoft.com/office/drawing/2014/main" id="{BE95F0A5-7681-E727-49B7-E614584A45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6947" y="351602"/>
            <a:ext cx="1112601" cy="1112601"/>
          </a:xfrm>
          <a:prstGeom prst="rect">
            <a:avLst/>
          </a:prstGeom>
        </p:spPr>
      </p:pic>
      <p:pic>
        <p:nvPicPr>
          <p:cNvPr id="1026" name="Picture 2">
            <a:extLst>
              <a:ext uri="{FF2B5EF4-FFF2-40B4-BE49-F238E27FC236}">
                <a16:creationId xmlns:a16="http://schemas.microsoft.com/office/drawing/2014/main" id="{DE95F13B-112E-61B8-B62E-09CD78ADFE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1935" y="1115041"/>
            <a:ext cx="6524878" cy="36256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567AEE-DE6A-B6C3-CD28-00DDE9C56D27}"/>
              </a:ext>
            </a:extLst>
          </p:cNvPr>
          <p:cNvSpPr txBox="1"/>
          <p:nvPr/>
        </p:nvSpPr>
        <p:spPr>
          <a:xfrm>
            <a:off x="2242061" y="192322"/>
            <a:ext cx="5967564" cy="73866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100">
                <a:solidFill>
                  <a:schemeClr val="bg1"/>
                </a:solidFill>
              </a:rPr>
              <a:t>Affordability crisis: </a:t>
            </a:r>
          </a:p>
          <a:p>
            <a:r>
              <a:rPr lang="en-GB" sz="2100">
                <a:solidFill>
                  <a:schemeClr val="bg1"/>
                </a:solidFill>
              </a:rPr>
              <a:t>Increased volume of self-disconnection cases </a:t>
            </a:r>
          </a:p>
        </p:txBody>
      </p:sp>
    </p:spTree>
    <p:extLst>
      <p:ext uri="{BB962C8B-B14F-4D97-AF65-F5344CB8AC3E}">
        <p14:creationId xmlns:p14="http://schemas.microsoft.com/office/powerpoint/2010/main" val="3893022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8D9B"/>
        </a:solidFill>
        <a:effectLst/>
      </p:bgPr>
    </p:bg>
    <p:spTree>
      <p:nvGrpSpPr>
        <p:cNvPr id="1" name=""/>
        <p:cNvGrpSpPr/>
        <p:nvPr/>
      </p:nvGrpSpPr>
      <p:grpSpPr>
        <a:xfrm>
          <a:off x="0" y="0"/>
          <a:ext cx="0" cy="0"/>
          <a:chOff x="0" y="0"/>
          <a:chExt cx="0" cy="0"/>
        </a:xfrm>
      </p:grpSpPr>
      <p:pic>
        <p:nvPicPr>
          <p:cNvPr id="3" name="Picture 2" descr="A black and white image of a white object&#10;&#10;Description automatically generated">
            <a:extLst>
              <a:ext uri="{FF2B5EF4-FFF2-40B4-BE49-F238E27FC236}">
                <a16:creationId xmlns:a16="http://schemas.microsoft.com/office/drawing/2014/main" id="{BC023B62-6962-A699-5B1F-FB02B4927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7927" y="3034167"/>
            <a:ext cx="2215598" cy="2099743"/>
          </a:xfrm>
          <a:prstGeom prst="rect">
            <a:avLst/>
          </a:prstGeom>
        </p:spPr>
      </p:pic>
      <p:pic>
        <p:nvPicPr>
          <p:cNvPr id="14" name="Picture 13" descr="A blue circle with yellow text&#10;&#10;Description automatically generated">
            <a:extLst>
              <a:ext uri="{FF2B5EF4-FFF2-40B4-BE49-F238E27FC236}">
                <a16:creationId xmlns:a16="http://schemas.microsoft.com/office/drawing/2014/main" id="{45C647E5-8E50-1F8D-EA39-B616F10C2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98" y="3731640"/>
            <a:ext cx="1669347" cy="962429"/>
          </a:xfrm>
          <a:prstGeom prst="rect">
            <a:avLst/>
          </a:prstGeom>
        </p:spPr>
      </p:pic>
      <p:sp>
        <p:nvSpPr>
          <p:cNvPr id="16" name="TextBox 15">
            <a:extLst>
              <a:ext uri="{FF2B5EF4-FFF2-40B4-BE49-F238E27FC236}">
                <a16:creationId xmlns:a16="http://schemas.microsoft.com/office/drawing/2014/main" id="{0C6B593D-E52B-2D2E-7697-2461BFC51D5D}"/>
              </a:ext>
            </a:extLst>
          </p:cNvPr>
          <p:cNvSpPr txBox="1"/>
          <p:nvPr/>
        </p:nvSpPr>
        <p:spPr>
          <a:xfrm>
            <a:off x="2261681" y="423154"/>
            <a:ext cx="7237379" cy="507831"/>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700" b="1">
                <a:solidFill>
                  <a:schemeClr val="bg1"/>
                </a:solidFill>
                <a:latin typeface="Tahoma"/>
                <a:ea typeface="Tahoma"/>
                <a:cs typeface="Tahoma"/>
              </a:rPr>
              <a:t>Cross sector analysis</a:t>
            </a:r>
            <a:endParaRPr lang="en-GB" sz="27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5DA5B918-C992-AA56-6847-1FE6B81B786C}"/>
              </a:ext>
            </a:extLst>
          </p:cNvPr>
          <p:cNvSpPr txBox="1"/>
          <p:nvPr/>
        </p:nvSpPr>
        <p:spPr>
          <a:xfrm>
            <a:off x="2286173" y="1160024"/>
            <a:ext cx="6113823" cy="3046988"/>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71450" indent="-171450">
              <a:buFont typeface="Arial"/>
              <a:buChar char="•"/>
            </a:pPr>
            <a:r>
              <a:rPr lang="en-GB" sz="1600">
                <a:solidFill>
                  <a:schemeClr val="bg1"/>
                </a:solidFill>
                <a:latin typeface="Tahoma"/>
                <a:ea typeface="Tahoma"/>
                <a:cs typeface="Tahoma"/>
              </a:rPr>
              <a:t>Supplier Performance Leads to spend more time each quarter analysing cohorts of related category codes across all suppliers</a:t>
            </a:r>
            <a:endParaRPr lang="en-GB" sz="160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a:buChar char="•"/>
            </a:pPr>
            <a:endParaRPr lang="en-GB" sz="160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a:buChar char="•"/>
            </a:pPr>
            <a:r>
              <a:rPr lang="en-GB" sz="1600">
                <a:solidFill>
                  <a:schemeClr val="bg1"/>
                </a:solidFill>
                <a:latin typeface="Tahoma"/>
                <a:ea typeface="Tahoma"/>
                <a:cs typeface="Tahoma"/>
              </a:rPr>
              <a:t>Intended to allow more direct comparison of performance and policies between suppliers</a:t>
            </a:r>
            <a:endParaRPr lang="en-GB" sz="160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a:buChar char="•"/>
            </a:pPr>
            <a:endParaRPr lang="en-GB" sz="160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a:buChar char="•"/>
            </a:pPr>
            <a:r>
              <a:rPr lang="en-GB" sz="1600">
                <a:solidFill>
                  <a:schemeClr val="bg1"/>
                </a:solidFill>
                <a:latin typeface="Tahoma"/>
                <a:ea typeface="Tahoma"/>
                <a:cs typeface="Tahoma"/>
              </a:rPr>
              <a:t>Cases analysed will be shared with suppliers for comment</a:t>
            </a:r>
            <a:endParaRPr lang="en-GB" sz="160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a:buChar char="•"/>
            </a:pPr>
            <a:endParaRPr lang="en-GB" sz="160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a:buChar char="•"/>
            </a:pPr>
            <a:r>
              <a:rPr lang="en-GB" sz="1600">
                <a:solidFill>
                  <a:schemeClr val="bg1"/>
                </a:solidFill>
                <a:latin typeface="Tahoma"/>
                <a:ea typeface="Tahoma"/>
                <a:cs typeface="Tahoma"/>
              </a:rPr>
              <a:t>Following supplier engagement the spreadsheets will be shared with Ofgem </a:t>
            </a:r>
            <a:endParaRPr lang="en-GB" sz="160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a:buChar char="•"/>
            </a:pPr>
            <a:endParaRPr lang="en-GB" sz="160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a:buChar char="•"/>
            </a:pPr>
            <a:endParaRPr lang="en-GB" sz="16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8" name="Straight Connector 17">
            <a:extLst>
              <a:ext uri="{FF2B5EF4-FFF2-40B4-BE49-F238E27FC236}">
                <a16:creationId xmlns:a16="http://schemas.microsoft.com/office/drawing/2014/main" id="{62B36CCE-363A-8A76-7144-02E22DEAA104}"/>
              </a:ext>
            </a:extLst>
          </p:cNvPr>
          <p:cNvCxnSpPr/>
          <p:nvPr/>
        </p:nvCxnSpPr>
        <p:spPr>
          <a:xfrm>
            <a:off x="2341935" y="1031931"/>
            <a:ext cx="105788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Graphic 19" descr="Bar chart outline">
            <a:extLst>
              <a:ext uri="{FF2B5EF4-FFF2-40B4-BE49-F238E27FC236}">
                <a16:creationId xmlns:a16="http://schemas.microsoft.com/office/drawing/2014/main" id="{BE95F0A5-7681-E727-49B7-E614584A45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6947" y="351602"/>
            <a:ext cx="1112601" cy="1112601"/>
          </a:xfrm>
          <a:prstGeom prst="rect">
            <a:avLst/>
          </a:prstGeom>
        </p:spPr>
      </p:pic>
    </p:spTree>
    <p:extLst>
      <p:ext uri="{BB962C8B-B14F-4D97-AF65-F5344CB8AC3E}">
        <p14:creationId xmlns:p14="http://schemas.microsoft.com/office/powerpoint/2010/main" val="4122584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95D0DA-744E-1858-648C-78B61FCAD046}"/>
              </a:ext>
            </a:extLst>
          </p:cNvPr>
          <p:cNvSpPr txBox="1"/>
          <p:nvPr/>
        </p:nvSpPr>
        <p:spPr>
          <a:xfrm>
            <a:off x="309551" y="376350"/>
            <a:ext cx="61824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Tahoma"/>
                <a:cs typeface="Tahoma"/>
              </a:rPr>
              <a:t>Working Together</a:t>
            </a:r>
          </a:p>
        </p:txBody>
      </p:sp>
      <p:sp>
        <p:nvSpPr>
          <p:cNvPr id="3" name="TextBox 2">
            <a:extLst>
              <a:ext uri="{FF2B5EF4-FFF2-40B4-BE49-F238E27FC236}">
                <a16:creationId xmlns:a16="http://schemas.microsoft.com/office/drawing/2014/main" id="{E0512EF9-5E26-4068-73E3-A6E307ADCAE5}"/>
              </a:ext>
            </a:extLst>
          </p:cNvPr>
          <p:cNvSpPr txBox="1"/>
          <p:nvPr/>
        </p:nvSpPr>
        <p:spPr>
          <a:xfrm>
            <a:off x="311910" y="742377"/>
            <a:ext cx="703740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Tahoma"/>
              <a:cs typeface="Tahoma"/>
            </a:endParaRPr>
          </a:p>
          <a:p>
            <a:pPr marL="285750" indent="-285750">
              <a:buFont typeface="Arial"/>
              <a:buChar char="•"/>
            </a:pPr>
            <a:r>
              <a:rPr lang="en-US">
                <a:ea typeface="Tahoma"/>
                <a:cs typeface="Tahoma"/>
              </a:rPr>
              <a:t>Tracking escalations as a measurement of performance</a:t>
            </a:r>
          </a:p>
          <a:p>
            <a:pPr marL="285750" indent="-285750">
              <a:buFont typeface="Arial"/>
              <a:buChar char="•"/>
            </a:pPr>
            <a:endParaRPr lang="en-US">
              <a:ea typeface="Tahoma"/>
              <a:cs typeface="Tahoma"/>
            </a:endParaRPr>
          </a:p>
          <a:p>
            <a:pPr marL="285750" indent="-285750">
              <a:buFont typeface="Arial"/>
              <a:buChar char="•"/>
            </a:pPr>
            <a:r>
              <a:rPr lang="en-US">
                <a:ea typeface="Tahoma"/>
                <a:cs typeface="Tahoma"/>
              </a:rPr>
              <a:t>Priority process – introduced change to a single process with all priorities being emailed to suppliers initially from 20th May</a:t>
            </a:r>
          </a:p>
          <a:p>
            <a:pPr marL="285750" indent="-285750">
              <a:buFont typeface="Arial"/>
              <a:buChar char="•"/>
            </a:pPr>
            <a:endParaRPr lang="en-US">
              <a:ea typeface="Tahoma"/>
              <a:cs typeface="Tahoma"/>
            </a:endParaRPr>
          </a:p>
          <a:p>
            <a:pPr marL="285750" indent="-285750">
              <a:buFont typeface="Arial"/>
              <a:buChar char="•"/>
            </a:pPr>
            <a:r>
              <a:rPr lang="en-US">
                <a:ea typeface="Tahoma"/>
                <a:cs typeface="Tahoma"/>
              </a:rPr>
              <a:t>Importance of maintaining phone access for complex cases</a:t>
            </a:r>
          </a:p>
          <a:p>
            <a:pPr marL="285750" indent="-285750">
              <a:buFont typeface="Arial"/>
              <a:buChar char="•"/>
            </a:pPr>
            <a:endParaRPr lang="en-US">
              <a:ea typeface="Tahoma"/>
              <a:cs typeface="Tahoma"/>
            </a:endParaRPr>
          </a:p>
          <a:p>
            <a:pPr marL="285750" indent="-285750">
              <a:buFont typeface="Arial"/>
              <a:buChar char="•"/>
            </a:pPr>
            <a:r>
              <a:rPr lang="en-US">
                <a:ea typeface="Tahoma"/>
                <a:cs typeface="Tahoma"/>
              </a:rPr>
              <a:t>Consultation on the Process for disputing complaints – response delayed as we better understand the changing complaint volumes and drivers for these, plus technical changes required to progress</a:t>
            </a:r>
          </a:p>
          <a:p>
            <a:endParaRPr lang="en-US">
              <a:ea typeface="Tahoma"/>
              <a:cs typeface="Tahoma"/>
            </a:endParaRPr>
          </a:p>
          <a:p>
            <a:pPr marL="285750" indent="-285750">
              <a:buFont typeface="Arial"/>
              <a:buChar char="•"/>
            </a:pPr>
            <a:endParaRPr lang="en-US">
              <a:ea typeface="Tahoma"/>
              <a:cs typeface="Tahoma"/>
            </a:endParaRPr>
          </a:p>
        </p:txBody>
      </p:sp>
      <p:pic>
        <p:nvPicPr>
          <p:cNvPr id="4" name="Graphic 3" descr="Boardroom with solid fill">
            <a:extLst>
              <a:ext uri="{FF2B5EF4-FFF2-40B4-BE49-F238E27FC236}">
                <a16:creationId xmlns:a16="http://schemas.microsoft.com/office/drawing/2014/main" id="{9C9AB0D1-298E-D019-7AB4-93BBF74B24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8417" y="1216479"/>
            <a:ext cx="914400" cy="914400"/>
          </a:xfrm>
          <a:prstGeom prst="rect">
            <a:avLst/>
          </a:prstGeom>
        </p:spPr>
      </p:pic>
      <p:pic>
        <p:nvPicPr>
          <p:cNvPr id="5" name="Graphic 4" descr="Decision chart with solid fill">
            <a:extLst>
              <a:ext uri="{FF2B5EF4-FFF2-40B4-BE49-F238E27FC236}">
                <a16:creationId xmlns:a16="http://schemas.microsoft.com/office/drawing/2014/main" id="{7BB398EC-5080-DF5C-950E-191E620ABA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55527" y="2522764"/>
            <a:ext cx="914400" cy="914400"/>
          </a:xfrm>
          <a:prstGeom prst="rect">
            <a:avLst/>
          </a:prstGeom>
        </p:spPr>
      </p:pic>
    </p:spTree>
    <p:extLst>
      <p:ext uri="{BB962C8B-B14F-4D97-AF65-F5344CB8AC3E}">
        <p14:creationId xmlns:p14="http://schemas.microsoft.com/office/powerpoint/2010/main" val="26184498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8D9B"/>
        </a:solidFill>
        <a:effectLst/>
      </p:bgPr>
    </p:bg>
    <p:spTree>
      <p:nvGrpSpPr>
        <p:cNvPr id="1" name=""/>
        <p:cNvGrpSpPr/>
        <p:nvPr/>
      </p:nvGrpSpPr>
      <p:grpSpPr>
        <a:xfrm>
          <a:off x="0" y="0"/>
          <a:ext cx="0" cy="0"/>
          <a:chOff x="0" y="0"/>
          <a:chExt cx="0" cy="0"/>
        </a:xfrm>
      </p:grpSpPr>
      <p:pic>
        <p:nvPicPr>
          <p:cNvPr id="15" name="Graphic 14" descr="Repeat outline">
            <a:extLst>
              <a:ext uri="{FF2B5EF4-FFF2-40B4-BE49-F238E27FC236}">
                <a16:creationId xmlns:a16="http://schemas.microsoft.com/office/drawing/2014/main" id="{F238245A-CBE4-1CFA-7A50-A254CB9139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040" y="-287460"/>
            <a:ext cx="3752213" cy="3752213"/>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E8955FC7-68BB-967F-AD9F-04A87C21656F}"/>
              </a:ext>
            </a:extLst>
          </p:cNvPr>
          <p:cNvPicPr>
            <a:picLocks noChangeAspect="1"/>
          </p:cNvPicPr>
          <p:nvPr/>
        </p:nvPicPr>
        <p:blipFill rotWithShape="1">
          <a:blip r:embed="rId4">
            <a:extLst>
              <a:ext uri="{28A0092B-C50C-407E-A947-70E740481C1C}">
                <a14:useLocalDpi xmlns:a14="http://schemas.microsoft.com/office/drawing/2010/main" val="0"/>
              </a:ext>
            </a:extLst>
          </a:blip>
          <a:srcRect l="44389" t="927" r="-260" b="22963"/>
          <a:stretch/>
        </p:blipFill>
        <p:spPr>
          <a:xfrm>
            <a:off x="0" y="1228725"/>
            <a:ext cx="4072253" cy="3914775"/>
          </a:xfrm>
          <a:prstGeom prst="rect">
            <a:avLst/>
          </a:prstGeom>
        </p:spPr>
      </p:pic>
      <p:sp>
        <p:nvSpPr>
          <p:cNvPr id="8" name="TextBox 7">
            <a:extLst>
              <a:ext uri="{FF2B5EF4-FFF2-40B4-BE49-F238E27FC236}">
                <a16:creationId xmlns:a16="http://schemas.microsoft.com/office/drawing/2014/main" id="{B27A0982-D0B9-3298-E3D6-61BA621B9350}"/>
              </a:ext>
            </a:extLst>
          </p:cNvPr>
          <p:cNvSpPr txBox="1"/>
          <p:nvPr/>
        </p:nvSpPr>
        <p:spPr>
          <a:xfrm>
            <a:off x="4072253" y="1944293"/>
            <a:ext cx="4709160"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4950" b="1">
                <a:solidFill>
                  <a:prstClr val="white"/>
                </a:solidFill>
                <a:latin typeface="Tahoma" panose="020B0604030504040204" pitchFamily="34" charset="0"/>
                <a:ea typeface="Tahoma" panose="020B0604030504040204" pitchFamily="34" charset="0"/>
                <a:cs typeface="Tahoma" panose="020B0604030504040204" pitchFamily="34" charset="0"/>
              </a:rPr>
              <a:t>Q</a:t>
            </a:r>
            <a:r>
              <a:rPr lang="en-GB" sz="4950" b="1" err="1">
                <a:solidFill>
                  <a:prstClr val="white"/>
                </a:solidFill>
                <a:latin typeface="Tahoma" panose="020B0604030504040204" pitchFamily="34" charset="0"/>
                <a:ea typeface="Tahoma" panose="020B0604030504040204" pitchFamily="34" charset="0"/>
                <a:cs typeface="Tahoma" panose="020B0604030504040204" pitchFamily="34" charset="0"/>
              </a:rPr>
              <a:t>uestions</a:t>
            </a:r>
            <a:r>
              <a:rPr lang="en-GB" sz="4950" b="1">
                <a:solidFill>
                  <a:prstClr val="white"/>
                </a:solidFill>
                <a:latin typeface="Tahoma" panose="020B0604030504040204" pitchFamily="34" charset="0"/>
                <a:ea typeface="Tahoma" panose="020B0604030504040204" pitchFamily="34" charset="0"/>
                <a:cs typeface="Tahoma" panose="020B0604030504040204" pitchFamily="34" charset="0"/>
              </a:rPr>
              <a:t>?</a:t>
            </a:r>
            <a:endParaRPr kumimoji="0" lang="en-GB" sz="495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07EADA15-CD36-F552-EDFD-5F6CE6E4E441}"/>
              </a:ext>
            </a:extLst>
          </p:cNvPr>
          <p:cNvCxnSpPr/>
          <p:nvPr/>
        </p:nvCxnSpPr>
        <p:spPr>
          <a:xfrm>
            <a:off x="4306824" y="2916936"/>
            <a:ext cx="133502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B2C0FB8-463A-D429-0400-B3A785F0BC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701157" y="4229242"/>
            <a:ext cx="1241675" cy="806941"/>
          </a:xfrm>
          <a:prstGeom prst="rect">
            <a:avLst/>
          </a:prstGeom>
        </p:spPr>
      </p:pic>
    </p:spTree>
    <p:extLst>
      <p:ext uri="{BB962C8B-B14F-4D97-AF65-F5344CB8AC3E}">
        <p14:creationId xmlns:p14="http://schemas.microsoft.com/office/powerpoint/2010/main" val="2192516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lack and white corner&#10;&#10;Description automatically generated">
            <a:extLst>
              <a:ext uri="{FF2B5EF4-FFF2-40B4-BE49-F238E27FC236}">
                <a16:creationId xmlns:a16="http://schemas.microsoft.com/office/drawing/2014/main" id="{ED871F73-4FF6-5F86-95E2-18C85B8FC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316" y="0"/>
            <a:ext cx="2272684" cy="2153843"/>
          </a:xfrm>
          <a:prstGeom prst="rect">
            <a:avLst/>
          </a:prstGeom>
        </p:spPr>
      </p:pic>
      <p:sp>
        <p:nvSpPr>
          <p:cNvPr id="2" name="Rectangle 1">
            <a:extLst>
              <a:ext uri="{FF2B5EF4-FFF2-40B4-BE49-F238E27FC236}">
                <a16:creationId xmlns:a16="http://schemas.microsoft.com/office/drawing/2014/main" id="{0D84179A-9C6B-0DA8-1B05-0F3F150E0B57}"/>
              </a:ext>
            </a:extLst>
          </p:cNvPr>
          <p:cNvSpPr/>
          <p:nvPr/>
        </p:nvSpPr>
        <p:spPr>
          <a:xfrm>
            <a:off x="0" y="5019472"/>
            <a:ext cx="9144000" cy="124028"/>
          </a:xfrm>
          <a:prstGeom prst="rect">
            <a:avLst/>
          </a:prstGeom>
          <a:solidFill>
            <a:srgbClr val="008D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p>
        </p:txBody>
      </p:sp>
      <p:pic>
        <p:nvPicPr>
          <p:cNvPr id="3" name="Picture 2" descr="A blue circle with yellow text&#10;&#10;Description automatically generated">
            <a:extLst>
              <a:ext uri="{FF2B5EF4-FFF2-40B4-BE49-F238E27FC236}">
                <a16:creationId xmlns:a16="http://schemas.microsoft.com/office/drawing/2014/main" id="{E7D22567-4018-380A-0315-689661D9D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652" y="3992180"/>
            <a:ext cx="1669347" cy="962429"/>
          </a:xfrm>
          <a:prstGeom prst="rect">
            <a:avLst/>
          </a:prstGeom>
        </p:spPr>
      </p:pic>
      <p:sp>
        <p:nvSpPr>
          <p:cNvPr id="5" name="TextBox 4">
            <a:extLst>
              <a:ext uri="{FF2B5EF4-FFF2-40B4-BE49-F238E27FC236}">
                <a16:creationId xmlns:a16="http://schemas.microsoft.com/office/drawing/2014/main" id="{C5E22BC5-5BBF-AEBA-7451-4A90077C7ED7}"/>
              </a:ext>
            </a:extLst>
          </p:cNvPr>
          <p:cNvSpPr txBox="1"/>
          <p:nvPr/>
        </p:nvSpPr>
        <p:spPr>
          <a:xfrm>
            <a:off x="443075" y="91680"/>
            <a:ext cx="7237379" cy="738664"/>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100" b="1">
                <a:latin typeface="Tahoma"/>
                <a:ea typeface="Tahoma"/>
                <a:cs typeface="Tahoma"/>
              </a:rPr>
              <a:t>Discussion: Industry processes that are slowing case resolutions.</a:t>
            </a:r>
            <a:endParaRPr lang="en-GB" sz="2100" b="1">
              <a:latin typeface="Tahoma" panose="020B0604030504040204" pitchFamily="34" charset="0"/>
              <a:ea typeface="Tahoma" panose="020B0604030504040204" pitchFamily="34" charset="0"/>
              <a:cs typeface="Tahoma" panose="020B0604030504040204" pitchFamily="34" charset="0"/>
            </a:endParaRPr>
          </a:p>
        </p:txBody>
      </p:sp>
      <p:cxnSp>
        <p:nvCxnSpPr>
          <p:cNvPr id="9" name="Straight Connector 8">
            <a:extLst>
              <a:ext uri="{FF2B5EF4-FFF2-40B4-BE49-F238E27FC236}">
                <a16:creationId xmlns:a16="http://schemas.microsoft.com/office/drawing/2014/main" id="{5A73A455-EDD3-C18B-4BDF-A6BDB88DBDDC}"/>
              </a:ext>
            </a:extLst>
          </p:cNvPr>
          <p:cNvCxnSpPr/>
          <p:nvPr/>
        </p:nvCxnSpPr>
        <p:spPr>
          <a:xfrm>
            <a:off x="445041" y="1068410"/>
            <a:ext cx="1057883" cy="0"/>
          </a:xfrm>
          <a:prstGeom prst="line">
            <a:avLst/>
          </a:prstGeom>
          <a:ln w="63500">
            <a:solidFill>
              <a:srgbClr val="008D9B"/>
            </a:solidFill>
          </a:ln>
        </p:spPr>
        <p:style>
          <a:lnRef idx="1">
            <a:schemeClr val="accent1"/>
          </a:lnRef>
          <a:fillRef idx="0">
            <a:schemeClr val="accent1"/>
          </a:fillRef>
          <a:effectRef idx="0">
            <a:schemeClr val="accent1"/>
          </a:effectRef>
          <a:fontRef idx="minor">
            <a:schemeClr val="tx1"/>
          </a:fontRef>
        </p:style>
      </p:cxnSp>
      <p:pic>
        <p:nvPicPr>
          <p:cNvPr id="11" name="Graphic 10" descr="Chat with solid fill">
            <a:extLst>
              <a:ext uri="{FF2B5EF4-FFF2-40B4-BE49-F238E27FC236}">
                <a16:creationId xmlns:a16="http://schemas.microsoft.com/office/drawing/2014/main" id="{593E733A-B098-87DA-8217-8D128DF1C5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36504" y="459633"/>
            <a:ext cx="1242709" cy="1242709"/>
          </a:xfrm>
          <a:prstGeom prst="rect">
            <a:avLst/>
          </a:prstGeom>
        </p:spPr>
      </p:pic>
      <p:graphicFrame>
        <p:nvGraphicFramePr>
          <p:cNvPr id="27" name="Table 26">
            <a:extLst>
              <a:ext uri="{FF2B5EF4-FFF2-40B4-BE49-F238E27FC236}">
                <a16:creationId xmlns:a16="http://schemas.microsoft.com/office/drawing/2014/main" id="{B4C87B75-652F-D34B-9EAF-304DB8914F49}"/>
              </a:ext>
            </a:extLst>
          </p:cNvPr>
          <p:cNvGraphicFramePr>
            <a:graphicFrameLocks noGrp="1"/>
          </p:cNvGraphicFramePr>
          <p:nvPr>
            <p:extLst>
              <p:ext uri="{D42A27DB-BD31-4B8C-83A1-F6EECF244321}">
                <p14:modId xmlns:p14="http://schemas.microsoft.com/office/powerpoint/2010/main" val="3783910414"/>
              </p:ext>
            </p:extLst>
          </p:nvPr>
        </p:nvGraphicFramePr>
        <p:xfrm>
          <a:off x="446239" y="1283917"/>
          <a:ext cx="6659852" cy="699135"/>
        </p:xfrm>
        <a:graphic>
          <a:graphicData uri="http://schemas.openxmlformats.org/drawingml/2006/table">
            <a:tbl>
              <a:tblPr bandRow="1">
                <a:tableStyleId>{5C22544A-7EE6-4342-B048-85BDC9FD1C3A}</a:tableStyleId>
              </a:tblPr>
              <a:tblGrid>
                <a:gridCol w="1090980">
                  <a:extLst>
                    <a:ext uri="{9D8B030D-6E8A-4147-A177-3AD203B41FA5}">
                      <a16:colId xmlns:a16="http://schemas.microsoft.com/office/drawing/2014/main" val="2727693497"/>
                    </a:ext>
                  </a:extLst>
                </a:gridCol>
                <a:gridCol w="390798">
                  <a:extLst>
                    <a:ext uri="{9D8B030D-6E8A-4147-A177-3AD203B41FA5}">
                      <a16:colId xmlns:a16="http://schemas.microsoft.com/office/drawing/2014/main" val="215916464"/>
                    </a:ext>
                  </a:extLst>
                </a:gridCol>
                <a:gridCol w="390798">
                  <a:extLst>
                    <a:ext uri="{9D8B030D-6E8A-4147-A177-3AD203B41FA5}">
                      <a16:colId xmlns:a16="http://schemas.microsoft.com/office/drawing/2014/main" val="1514903252"/>
                    </a:ext>
                  </a:extLst>
                </a:gridCol>
                <a:gridCol w="390798">
                  <a:extLst>
                    <a:ext uri="{9D8B030D-6E8A-4147-A177-3AD203B41FA5}">
                      <a16:colId xmlns:a16="http://schemas.microsoft.com/office/drawing/2014/main" val="2519405389"/>
                    </a:ext>
                  </a:extLst>
                </a:gridCol>
                <a:gridCol w="390798">
                  <a:extLst>
                    <a:ext uri="{9D8B030D-6E8A-4147-A177-3AD203B41FA5}">
                      <a16:colId xmlns:a16="http://schemas.microsoft.com/office/drawing/2014/main" val="1309841985"/>
                    </a:ext>
                  </a:extLst>
                </a:gridCol>
                <a:gridCol w="390798">
                  <a:extLst>
                    <a:ext uri="{9D8B030D-6E8A-4147-A177-3AD203B41FA5}">
                      <a16:colId xmlns:a16="http://schemas.microsoft.com/office/drawing/2014/main" val="1301984679"/>
                    </a:ext>
                  </a:extLst>
                </a:gridCol>
                <a:gridCol w="390798">
                  <a:extLst>
                    <a:ext uri="{9D8B030D-6E8A-4147-A177-3AD203B41FA5}">
                      <a16:colId xmlns:a16="http://schemas.microsoft.com/office/drawing/2014/main" val="3175673649"/>
                    </a:ext>
                  </a:extLst>
                </a:gridCol>
                <a:gridCol w="390798">
                  <a:extLst>
                    <a:ext uri="{9D8B030D-6E8A-4147-A177-3AD203B41FA5}">
                      <a16:colId xmlns:a16="http://schemas.microsoft.com/office/drawing/2014/main" val="509861690"/>
                    </a:ext>
                  </a:extLst>
                </a:gridCol>
                <a:gridCol w="390798">
                  <a:extLst>
                    <a:ext uri="{9D8B030D-6E8A-4147-A177-3AD203B41FA5}">
                      <a16:colId xmlns:a16="http://schemas.microsoft.com/office/drawing/2014/main" val="960662506"/>
                    </a:ext>
                  </a:extLst>
                </a:gridCol>
                <a:gridCol w="390798">
                  <a:extLst>
                    <a:ext uri="{9D8B030D-6E8A-4147-A177-3AD203B41FA5}">
                      <a16:colId xmlns:a16="http://schemas.microsoft.com/office/drawing/2014/main" val="1737726843"/>
                    </a:ext>
                  </a:extLst>
                </a:gridCol>
                <a:gridCol w="390798">
                  <a:extLst>
                    <a:ext uri="{9D8B030D-6E8A-4147-A177-3AD203B41FA5}">
                      <a16:colId xmlns:a16="http://schemas.microsoft.com/office/drawing/2014/main" val="1063696726"/>
                    </a:ext>
                  </a:extLst>
                </a:gridCol>
                <a:gridCol w="390798">
                  <a:extLst>
                    <a:ext uri="{9D8B030D-6E8A-4147-A177-3AD203B41FA5}">
                      <a16:colId xmlns:a16="http://schemas.microsoft.com/office/drawing/2014/main" val="1846131293"/>
                    </a:ext>
                  </a:extLst>
                </a:gridCol>
                <a:gridCol w="390798">
                  <a:extLst>
                    <a:ext uri="{9D8B030D-6E8A-4147-A177-3AD203B41FA5}">
                      <a16:colId xmlns:a16="http://schemas.microsoft.com/office/drawing/2014/main" val="98828960"/>
                    </a:ext>
                  </a:extLst>
                </a:gridCol>
                <a:gridCol w="390798">
                  <a:extLst>
                    <a:ext uri="{9D8B030D-6E8A-4147-A177-3AD203B41FA5}">
                      <a16:colId xmlns:a16="http://schemas.microsoft.com/office/drawing/2014/main" val="2834222049"/>
                    </a:ext>
                  </a:extLst>
                </a:gridCol>
                <a:gridCol w="488498">
                  <a:extLst>
                    <a:ext uri="{9D8B030D-6E8A-4147-A177-3AD203B41FA5}">
                      <a16:colId xmlns:a16="http://schemas.microsoft.com/office/drawing/2014/main" val="2123273022"/>
                    </a:ext>
                  </a:extLst>
                </a:gridCol>
              </a:tblGrid>
              <a:tr h="171177">
                <a:tc>
                  <a:txBody>
                    <a:bodyPr/>
                    <a:lstStyle/>
                    <a:p>
                      <a:pPr algn="l" fontAlgn="b"/>
                      <a:endParaRPr lang="en-US" sz="1100" b="0" i="0" u="none" strike="noStrike">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gridSpan="13">
                  <a:txBody>
                    <a:bodyPr/>
                    <a:lstStyle/>
                    <a:p>
                      <a:pPr algn="ctr" fontAlgn="ctr"/>
                      <a:r>
                        <a:rPr lang="en-US" sz="1100" b="1" i="0" u="none" strike="noStrike">
                          <a:effectLst/>
                          <a:highlight>
                            <a:srgbClr val="B4C6E7"/>
                          </a:highlight>
                          <a:latin typeface="Calibri" panose="020F0502020204030204" pitchFamily="34" charset="0"/>
                        </a:rPr>
                        <a:t>Age range comparison of Allocated To Supplier (BPF Stage) cases 3rd May 2024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3379123"/>
                  </a:ext>
                </a:extLst>
              </a:tr>
              <a:tr h="332844">
                <a:tc>
                  <a:txBody>
                    <a:bodyPr/>
                    <a:lstStyle/>
                    <a:p>
                      <a:pPr algn="l" fontAlgn="b"/>
                      <a:r>
                        <a:rPr lang="en-US" sz="1100" b="1" i="0" u="none" strike="noStrike">
                          <a:effectLst/>
                          <a:highlight>
                            <a:srgbClr val="B4C6E7"/>
                          </a:highlight>
                          <a:latin typeface="Calibri" panose="020F0502020204030204" pitchFamily="34" charset="0"/>
                        </a:rPr>
                        <a:t>Age Range (days open)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1" i="0" u="none" strike="noStrike">
                          <a:effectLst/>
                          <a:highlight>
                            <a:srgbClr val="B4C6E7"/>
                          </a:highlight>
                          <a:latin typeface="Calibri" panose="020F0502020204030204" pitchFamily="34" charset="0"/>
                        </a:rPr>
                        <a:t>0 - 49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1" i="0" u="none" strike="noStrike">
                          <a:effectLst/>
                          <a:highlight>
                            <a:srgbClr val="B4C6E7"/>
                          </a:highlight>
                          <a:latin typeface="Calibri" panose="020F0502020204030204" pitchFamily="34" charset="0"/>
                        </a:rPr>
                        <a:t>50 - 99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1" i="0" u="none" strike="noStrike">
                          <a:effectLst/>
                          <a:highlight>
                            <a:srgbClr val="B4C6E7"/>
                          </a:highlight>
                          <a:latin typeface="Calibri" panose="020F0502020204030204" pitchFamily="34" charset="0"/>
                        </a:rPr>
                        <a:t>100 - 149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1" i="0" u="none" strike="noStrike">
                          <a:effectLst/>
                          <a:highlight>
                            <a:srgbClr val="B4C6E7"/>
                          </a:highlight>
                          <a:latin typeface="Calibri" panose="020F0502020204030204" pitchFamily="34" charset="0"/>
                        </a:rPr>
                        <a:t>150 - 199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1" i="0" u="none" strike="noStrike">
                          <a:effectLst/>
                          <a:highlight>
                            <a:srgbClr val="B4C6E7"/>
                          </a:highlight>
                          <a:latin typeface="Calibri" panose="020F0502020204030204" pitchFamily="34" charset="0"/>
                        </a:rPr>
                        <a:t>200 - 249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1" i="0" u="none" strike="noStrike">
                          <a:effectLst/>
                          <a:highlight>
                            <a:srgbClr val="B4C6E7"/>
                          </a:highlight>
                          <a:latin typeface="Calibri" panose="020F0502020204030204" pitchFamily="34" charset="0"/>
                        </a:rPr>
                        <a:t>250 - 299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1" i="0" u="none" strike="noStrike">
                          <a:effectLst/>
                          <a:highlight>
                            <a:srgbClr val="B4C6E7"/>
                          </a:highlight>
                          <a:latin typeface="Calibri" panose="020F0502020204030204" pitchFamily="34" charset="0"/>
                        </a:rPr>
                        <a:t>300 - 349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1" i="0" u="none" strike="noStrike">
                          <a:effectLst/>
                          <a:highlight>
                            <a:srgbClr val="B4C6E7"/>
                          </a:highlight>
                          <a:latin typeface="Calibri" panose="020F0502020204030204" pitchFamily="34" charset="0"/>
                        </a:rPr>
                        <a:t>350 - 399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1" i="0" u="none" strike="noStrike">
                          <a:effectLst/>
                          <a:highlight>
                            <a:srgbClr val="B4C6E7"/>
                          </a:highlight>
                          <a:latin typeface="Calibri" panose="020F0502020204030204" pitchFamily="34" charset="0"/>
                        </a:rPr>
                        <a:t>400 - 449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1" i="0" u="none" strike="noStrike">
                          <a:effectLst/>
                          <a:highlight>
                            <a:srgbClr val="B4C6E7"/>
                          </a:highlight>
                          <a:latin typeface="Calibri" panose="020F0502020204030204" pitchFamily="34" charset="0"/>
                        </a:rPr>
                        <a:t>450 - 499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1" i="0" u="none" strike="noStrike">
                          <a:effectLst/>
                          <a:highlight>
                            <a:srgbClr val="B4C6E7"/>
                          </a:highlight>
                          <a:latin typeface="Calibri" panose="020F0502020204030204" pitchFamily="34" charset="0"/>
                        </a:rPr>
                        <a:t>500 - 549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1" i="0" u="none" strike="noStrike">
                          <a:effectLst/>
                          <a:highlight>
                            <a:srgbClr val="B4C6E7"/>
                          </a:highlight>
                          <a:latin typeface="Calibri" panose="020F0502020204030204" pitchFamily="34" charset="0"/>
                        </a:rPr>
                        <a:t>550 - 599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1" i="0" u="none" strike="noStrike">
                          <a:effectLst/>
                          <a:highlight>
                            <a:srgbClr val="B4C6E7"/>
                          </a:highlight>
                          <a:latin typeface="Calibri" panose="020F0502020204030204" pitchFamily="34" charset="0"/>
                        </a:rPr>
                        <a:t>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100" b="1" i="0" u="none" strike="noStrike">
                          <a:effectLst/>
                          <a:highlight>
                            <a:srgbClr val="B4C6E7"/>
                          </a:highlight>
                          <a:latin typeface="Calibri" panose="020F0502020204030204" pitchFamily="34" charset="0"/>
                        </a:rPr>
                        <a:t>Grand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058963620"/>
                  </a:ext>
                </a:extLst>
              </a:tr>
              <a:tr h="171177">
                <a:tc>
                  <a:txBody>
                    <a:bodyPr/>
                    <a:lstStyle/>
                    <a:p>
                      <a:pPr algn="l" fontAlgn="b"/>
                      <a:r>
                        <a:rPr lang="en-US" sz="1100" b="1" i="0" u="none" strike="noStrike">
                          <a:effectLst/>
                          <a:latin typeface="Calibri" panose="020F0502020204030204" pitchFamily="34" charset="0"/>
                        </a:rPr>
                        <a:t>Volume of cases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1" i="0" u="none" strike="noStrike">
                          <a:effectLst/>
                          <a:latin typeface="Calibri" panose="020F0502020204030204" pitchFamily="34" charset="0"/>
                        </a:rPr>
                        <a:t>941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1" i="0" u="none" strike="noStrike">
                          <a:effectLst/>
                          <a:latin typeface="Calibri" panose="020F0502020204030204" pitchFamily="34" charset="0"/>
                        </a:rPr>
                        <a:t>435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1" i="0" u="none" strike="noStrike">
                          <a:effectLst/>
                          <a:latin typeface="Calibri" panose="020F0502020204030204" pitchFamily="34" charset="0"/>
                        </a:rPr>
                        <a:t>193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1" i="0" u="none" strike="noStrike">
                          <a:effectLst/>
                          <a:latin typeface="Calibri" panose="020F0502020204030204" pitchFamily="34" charset="0"/>
                        </a:rPr>
                        <a:t>134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1" i="0" u="none" strike="noStrike">
                          <a:effectLs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1" i="0" u="none" strike="noStrike">
                          <a:effectLs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1" i="0" u="none" strike="noStrike">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1" i="0" u="none" strike="noStrike">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1" i="0" u="none" strike="noStrike">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1" i="0" u="none" strike="noStrike">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1" i="0" u="none" strike="noStrike">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1" i="0" u="none" strike="noStrike">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1" i="0" u="none" strike="noStrike">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1" i="0" u="none" strike="noStrike">
                          <a:effectLst/>
                          <a:latin typeface="Calibri" panose="020F0502020204030204" pitchFamily="34" charset="0"/>
                        </a:rPr>
                        <a:t>1,863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7849624"/>
                  </a:ext>
                </a:extLst>
              </a:tr>
            </a:tbl>
          </a:graphicData>
        </a:graphic>
      </p:graphicFrame>
      <p:sp>
        <p:nvSpPr>
          <p:cNvPr id="28" name="TextBox 27">
            <a:extLst>
              <a:ext uri="{FF2B5EF4-FFF2-40B4-BE49-F238E27FC236}">
                <a16:creationId xmlns:a16="http://schemas.microsoft.com/office/drawing/2014/main" id="{EFFBAFD5-85A0-C2B7-E827-857F332D75B6}"/>
              </a:ext>
            </a:extLst>
          </p:cNvPr>
          <p:cNvSpPr txBox="1"/>
          <p:nvPr/>
        </p:nvSpPr>
        <p:spPr>
          <a:xfrm>
            <a:off x="446240" y="2156825"/>
            <a:ext cx="7016532"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In recent years we have noted that a relatively small but concerning number of cases are taking much longer to resolve:</a:t>
            </a:r>
            <a:endParaRPr lang="en-US"/>
          </a:p>
          <a:p>
            <a:endParaRPr lang="en-US">
              <a:cs typeface="Calibri"/>
            </a:endParaRPr>
          </a:p>
          <a:p>
            <a:pPr marL="285750" indent="-285750">
              <a:buFont typeface="Arial"/>
              <a:buChar char="•"/>
            </a:pPr>
            <a:r>
              <a:rPr lang="en-US">
                <a:cs typeface="Calibri"/>
              </a:rPr>
              <a:t>Ongoing problems with commissioning smart meters </a:t>
            </a:r>
            <a:endParaRPr lang="en-US">
              <a:ea typeface="Calibri"/>
              <a:cs typeface="Calibri"/>
            </a:endParaRPr>
          </a:p>
          <a:p>
            <a:pPr marL="285750" indent="-285750">
              <a:buFont typeface="Arial"/>
              <a:buChar char="•"/>
            </a:pPr>
            <a:r>
              <a:rPr lang="en-US">
                <a:cs typeface="Calibri"/>
              </a:rPr>
              <a:t>Difficulty arranging metering appointments</a:t>
            </a:r>
            <a:endParaRPr lang="en-US">
              <a:ea typeface="Calibri"/>
              <a:cs typeface="Calibri"/>
            </a:endParaRPr>
          </a:p>
          <a:p>
            <a:pPr marL="285750" indent="-285750">
              <a:buFont typeface="Arial"/>
              <a:buChar char="•"/>
            </a:pPr>
            <a:r>
              <a:rPr lang="en-US">
                <a:cs typeface="Calibri"/>
              </a:rPr>
              <a:t>Time to resolve meter registration issues, especially those involving multiple suppliers</a:t>
            </a:r>
            <a:endParaRPr lang="en-US">
              <a:ea typeface="Calibri"/>
              <a:cs typeface="Calibri"/>
            </a:endParaRPr>
          </a:p>
          <a:p>
            <a:pPr marL="285750" indent="-285750">
              <a:buFont typeface="Arial"/>
              <a:buChar char="•"/>
            </a:pPr>
            <a:endParaRPr lang="en-US">
              <a:cs typeface="Calibri"/>
            </a:endParaRPr>
          </a:p>
          <a:p>
            <a:r>
              <a:rPr lang="en-US" sz="1600">
                <a:ea typeface="Calibri"/>
                <a:cs typeface="Calibri"/>
              </a:rPr>
              <a:t>Intention to work with other stakeholders to advocate for improved processes in these areas. </a:t>
            </a:r>
            <a:r>
              <a:rPr lang="en-US" sz="1600" b="1">
                <a:ea typeface="Calibri"/>
                <a:cs typeface="Calibri"/>
              </a:rPr>
              <a:t>Where do you think the main pain points are? </a:t>
            </a:r>
            <a:endParaRPr lang="en-US" b="1">
              <a:ea typeface="Calibri"/>
              <a:cs typeface="Calibri"/>
            </a:endParaRPr>
          </a:p>
          <a:p>
            <a:pPr marL="285750" indent="-285750">
              <a:buFont typeface="Arial"/>
              <a:buChar char="•"/>
            </a:pPr>
            <a:endParaRPr lang="en-US">
              <a:cs typeface="Calibri"/>
            </a:endParaRPr>
          </a:p>
        </p:txBody>
      </p:sp>
    </p:spTree>
    <p:extLst>
      <p:ext uri="{BB962C8B-B14F-4D97-AF65-F5344CB8AC3E}">
        <p14:creationId xmlns:p14="http://schemas.microsoft.com/office/powerpoint/2010/main" val="2775064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9"/>
        <p:cNvGrpSpPr/>
        <p:nvPr/>
      </p:nvGrpSpPr>
      <p:grpSpPr>
        <a:xfrm>
          <a:off x="0" y="0"/>
          <a:ext cx="0" cy="0"/>
          <a:chOff x="0" y="0"/>
          <a:chExt cx="0" cy="0"/>
        </a:xfrm>
      </p:grpSpPr>
      <p:sp>
        <p:nvSpPr>
          <p:cNvPr id="190" name="Google Shape;190;p42"/>
          <p:cNvSpPr txBox="1">
            <a:spLocks noGrp="1"/>
          </p:cNvSpPr>
          <p:nvPr>
            <p:ph type="ctrTitle"/>
          </p:nvPr>
        </p:nvSpPr>
        <p:spPr>
          <a:xfrm>
            <a:off x="849105" y="179460"/>
            <a:ext cx="4789695" cy="2808000"/>
          </a:xfrm>
          <a:prstGeom prst="rect">
            <a:avLst/>
          </a:prstGeom>
          <a:noFill/>
          <a:ln>
            <a:noFill/>
          </a:ln>
        </p:spPr>
        <p:txBody>
          <a:bodyPr spcFirstLastPara="1" wrap="square" lIns="82283" tIns="82283" rIns="82283" bIns="82283" anchor="t" anchorCtr="0">
            <a:noAutofit/>
          </a:bodyPr>
          <a:lstStyle/>
          <a:p>
            <a:pPr>
              <a:buClr>
                <a:schemeClr val="dk1"/>
              </a:buClr>
            </a:pPr>
            <a:r>
              <a:rPr lang="en-GB" sz="3240">
                <a:solidFill>
                  <a:srgbClr val="FFFFFF"/>
                </a:solidFill>
              </a:rPr>
              <a:t>Citizens Advice consumer service – </a:t>
            </a:r>
            <a:br>
              <a:rPr lang="en-GB" sz="3240">
                <a:solidFill>
                  <a:srgbClr val="FFFFFF"/>
                </a:solidFill>
              </a:rPr>
            </a:br>
            <a:r>
              <a:rPr lang="en-GB" sz="3240">
                <a:solidFill>
                  <a:srgbClr val="FFFFFF"/>
                </a:solidFill>
              </a:rPr>
              <a:t>Update</a:t>
            </a:r>
            <a:endParaRPr sz="3240">
              <a:solidFill>
                <a:srgbClr val="FFFFFF"/>
              </a:solidFill>
            </a:endParaRPr>
          </a:p>
          <a:p>
            <a:pPr>
              <a:buClr>
                <a:schemeClr val="dk1"/>
              </a:buClr>
            </a:pPr>
            <a:endParaRPr sz="3240">
              <a:solidFill>
                <a:srgbClr val="FFFFFF"/>
              </a:solidFill>
            </a:endParaRPr>
          </a:p>
          <a:p>
            <a:pPr>
              <a:buClr>
                <a:schemeClr val="dk1"/>
              </a:buClr>
            </a:pPr>
            <a:r>
              <a:rPr lang="en-GB" sz="3240">
                <a:solidFill>
                  <a:srgbClr val="FFFFFF"/>
                </a:solidFill>
              </a:rPr>
              <a:t>May 2024</a:t>
            </a:r>
            <a:endParaRPr/>
          </a:p>
          <a:p>
            <a:endParaRPr sz="3240"/>
          </a:p>
        </p:txBody>
      </p:sp>
      <p:sp>
        <p:nvSpPr>
          <p:cNvPr id="192" name="Google Shape;192;p42"/>
          <p:cNvSpPr txBox="1">
            <a:spLocks noGrp="1"/>
          </p:cNvSpPr>
          <p:nvPr>
            <p:ph type="subTitle" idx="1"/>
          </p:nvPr>
        </p:nvSpPr>
        <p:spPr>
          <a:xfrm>
            <a:off x="5351772" y="3731148"/>
            <a:ext cx="3007800" cy="1207710"/>
          </a:xfrm>
          <a:prstGeom prst="rect">
            <a:avLst/>
          </a:prstGeom>
          <a:noFill/>
          <a:ln>
            <a:noFill/>
          </a:ln>
        </p:spPr>
        <p:txBody>
          <a:bodyPr spcFirstLastPara="1" wrap="square" lIns="82283" tIns="82283" rIns="82283" bIns="82283" anchor="b" anchorCtr="0">
            <a:noAutofit/>
          </a:bodyPr>
          <a:lstStyle/>
          <a:p>
            <a:pPr marL="0" indent="0"/>
            <a:endParaRPr sz="1980"/>
          </a:p>
          <a:p>
            <a:pPr marL="0" indent="0">
              <a:spcBef>
                <a:spcPts val="540"/>
              </a:spcBef>
            </a:pPr>
            <a:endParaRPr sz="1980"/>
          </a:p>
          <a:p>
            <a:pPr marL="0" indent="0">
              <a:spcBef>
                <a:spcPts val="540"/>
              </a:spcBef>
            </a:pPr>
            <a:endParaRPr sz="1980"/>
          </a:p>
          <a:p>
            <a:pPr marL="0" indent="0">
              <a:spcBef>
                <a:spcPts val="540"/>
              </a:spcBef>
            </a:pPr>
            <a:r>
              <a:rPr lang="en-GB" sz="1980"/>
              <a:t>Citizens Advice </a:t>
            </a:r>
            <a:endParaRPr sz="198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180012" y="350425"/>
            <a:ext cx="5424600" cy="227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Open Sans"/>
              <a:buNone/>
            </a:pPr>
            <a:r>
              <a:rPr lang="en-GB"/>
              <a:t>Energy Team Update</a:t>
            </a:r>
            <a:endParaRPr/>
          </a:p>
        </p:txBody>
      </p:sp>
      <p:sp>
        <p:nvSpPr>
          <p:cNvPr id="74" name="Google Shape;74;p19"/>
          <p:cNvSpPr txBox="1">
            <a:spLocks noGrp="1"/>
          </p:cNvSpPr>
          <p:nvPr>
            <p:ph type="body" idx="1"/>
          </p:nvPr>
        </p:nvSpPr>
        <p:spPr>
          <a:xfrm>
            <a:off x="5775325" y="3924300"/>
            <a:ext cx="3195600" cy="103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GB"/>
              <a:t>Supplier Liaison Meeting 29th May 2024</a:t>
            </a:r>
            <a:endParaRPr/>
          </a:p>
        </p:txBody>
      </p:sp>
      <p:pic>
        <p:nvPicPr>
          <p:cNvPr id="75" name="Google Shape;75;p19" descr="Logo_150_A4.png"/>
          <p:cNvPicPr preferRelativeResize="0"/>
          <p:nvPr/>
        </p:nvPicPr>
        <p:blipFill rotWithShape="1">
          <a:blip r:embed="rId3">
            <a:alphaModFix/>
          </a:blip>
          <a:srcRect/>
          <a:stretch/>
        </p:blipFill>
        <p:spPr>
          <a:xfrm>
            <a:off x="304800" y="3486150"/>
            <a:ext cx="1354200" cy="1352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20"/>
          <p:cNvSpPr txBox="1">
            <a:spLocks noGrp="1"/>
          </p:cNvSpPr>
          <p:nvPr>
            <p:ph type="body" idx="1"/>
          </p:nvPr>
        </p:nvSpPr>
        <p:spPr>
          <a:xfrm>
            <a:off x="2224775" y="690125"/>
            <a:ext cx="5102400" cy="40986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600"/>
              </a:spcBef>
              <a:spcAft>
                <a:spcPts val="0"/>
              </a:spcAft>
              <a:buNone/>
            </a:pPr>
            <a:r>
              <a:rPr lang="en-GB" sz="2800" b="1"/>
              <a:t>Contents</a:t>
            </a:r>
            <a:endParaRPr sz="1400"/>
          </a:p>
          <a:p>
            <a:pPr marL="457200" lvl="0" indent="-330200" algn="l" rtl="0">
              <a:lnSpc>
                <a:spcPct val="120000"/>
              </a:lnSpc>
              <a:spcBef>
                <a:spcPts val="600"/>
              </a:spcBef>
              <a:spcAft>
                <a:spcPts val="0"/>
              </a:spcAft>
              <a:buClr>
                <a:schemeClr val="dk1"/>
              </a:buClr>
              <a:buSzPts val="1600"/>
              <a:buAutoNum type="arabicPeriod"/>
            </a:pPr>
            <a:r>
              <a:rPr lang="en-GB" sz="1600"/>
              <a:t>Publications, blogs and consultation responses</a:t>
            </a:r>
            <a:endParaRPr sz="1600"/>
          </a:p>
          <a:p>
            <a:pPr marL="457200" lvl="0" indent="-330200" algn="l" rtl="0">
              <a:lnSpc>
                <a:spcPct val="120000"/>
              </a:lnSpc>
              <a:spcBef>
                <a:spcPts val="600"/>
              </a:spcBef>
              <a:spcAft>
                <a:spcPts val="0"/>
              </a:spcAft>
              <a:buClr>
                <a:schemeClr val="dk1"/>
              </a:buClr>
              <a:buSzPts val="1600"/>
              <a:buAutoNum type="arabicPeriod"/>
            </a:pPr>
            <a:r>
              <a:rPr lang="en-GB" sz="1600"/>
              <a:t>Team updates</a:t>
            </a:r>
            <a:endParaRPr sz="1600"/>
          </a:p>
          <a:p>
            <a:pPr marL="764999" lvl="0" indent="-330200" algn="l" rtl="0">
              <a:lnSpc>
                <a:spcPct val="120000"/>
              </a:lnSpc>
              <a:spcBef>
                <a:spcPts val="600"/>
              </a:spcBef>
              <a:spcAft>
                <a:spcPts val="0"/>
              </a:spcAft>
              <a:buClr>
                <a:schemeClr val="dk1"/>
              </a:buClr>
              <a:buSzPts val="1600"/>
              <a:buChar char="●"/>
            </a:pPr>
            <a:r>
              <a:rPr lang="en-GB" sz="1600"/>
              <a:t>Energy Retail Markets</a:t>
            </a:r>
            <a:endParaRPr sz="1600"/>
          </a:p>
          <a:p>
            <a:pPr marL="764999" lvl="0" indent="-330200" algn="l" rtl="0">
              <a:lnSpc>
                <a:spcPct val="120000"/>
              </a:lnSpc>
              <a:spcBef>
                <a:spcPts val="600"/>
              </a:spcBef>
              <a:spcAft>
                <a:spcPts val="0"/>
              </a:spcAft>
              <a:buClr>
                <a:schemeClr val="dk1"/>
              </a:buClr>
              <a:buSzPts val="1600"/>
              <a:buChar char="●"/>
            </a:pPr>
            <a:r>
              <a:rPr lang="en-GB" sz="1600"/>
              <a:t>Net Zero Homes</a:t>
            </a:r>
            <a:endParaRPr sz="1600"/>
          </a:p>
          <a:p>
            <a:pPr marL="764999" lvl="0" indent="-330200" algn="l" rtl="0">
              <a:lnSpc>
                <a:spcPct val="120000"/>
              </a:lnSpc>
              <a:spcBef>
                <a:spcPts val="600"/>
              </a:spcBef>
              <a:spcAft>
                <a:spcPts val="0"/>
              </a:spcAft>
              <a:buClr>
                <a:schemeClr val="dk1"/>
              </a:buClr>
              <a:buSzPts val="1600"/>
              <a:buChar char="●"/>
            </a:pPr>
            <a:r>
              <a:rPr lang="en-GB" sz="1600"/>
              <a:t>Energy Network and Systems</a:t>
            </a:r>
            <a:endParaRPr sz="1600"/>
          </a:p>
          <a:p>
            <a:pPr marL="0" lvl="0" indent="0" algn="l" rtl="0">
              <a:lnSpc>
                <a:spcPct val="120000"/>
              </a:lnSpc>
              <a:spcBef>
                <a:spcPts val="600"/>
              </a:spcBef>
              <a:spcAft>
                <a:spcPts val="0"/>
              </a:spcAft>
              <a:buNone/>
            </a:pPr>
            <a:endParaRPr sz="1600"/>
          </a:p>
          <a:p>
            <a:pPr marL="0" lvl="0" indent="0" algn="l" rtl="0">
              <a:lnSpc>
                <a:spcPct val="120000"/>
              </a:lnSpc>
              <a:spcBef>
                <a:spcPts val="600"/>
              </a:spcBef>
              <a:spcAft>
                <a:spcPts val="0"/>
              </a:spcAft>
              <a:buNone/>
            </a:pPr>
            <a:endParaRPr sz="1600"/>
          </a:p>
          <a:p>
            <a:pPr marL="0" lvl="0" indent="0" algn="l" rtl="0">
              <a:lnSpc>
                <a:spcPct val="120000"/>
              </a:lnSpc>
              <a:spcBef>
                <a:spcPts val="600"/>
              </a:spcBef>
              <a:spcAft>
                <a:spcPts val="0"/>
              </a:spcAft>
              <a:buNone/>
            </a:pPr>
            <a:endParaRPr sz="1600"/>
          </a:p>
          <a:p>
            <a:pPr marL="0" marR="0" lvl="0" indent="0" algn="l" rtl="0">
              <a:lnSpc>
                <a:spcPct val="120000"/>
              </a:lnSpc>
              <a:spcBef>
                <a:spcPts val="600"/>
              </a:spcBef>
              <a:spcAft>
                <a:spcPts val="0"/>
              </a:spcAft>
              <a:buNone/>
            </a:pPr>
            <a:endParaRPr sz="1600"/>
          </a:p>
          <a:p>
            <a:pPr marL="0" marR="0" lvl="0" indent="0" algn="l" rtl="0">
              <a:lnSpc>
                <a:spcPct val="120000"/>
              </a:lnSpc>
              <a:spcBef>
                <a:spcPts val="600"/>
              </a:spcBef>
              <a:spcAft>
                <a:spcPts val="0"/>
              </a:spcAft>
              <a:buNone/>
            </a:pPr>
            <a:endParaRPr sz="1600"/>
          </a:p>
        </p:txBody>
      </p:sp>
      <p:pic>
        <p:nvPicPr>
          <p:cNvPr id="82" name="Google Shape;82;p20" descr="Logo_150_A4.png"/>
          <p:cNvPicPr preferRelativeResize="0"/>
          <p:nvPr/>
        </p:nvPicPr>
        <p:blipFill rotWithShape="1">
          <a:blip r:embed="rId3">
            <a:alphaModFix/>
          </a:blip>
          <a:srcRect/>
          <a:stretch/>
        </p:blipFill>
        <p:spPr>
          <a:xfrm>
            <a:off x="7794550" y="96000"/>
            <a:ext cx="1203000" cy="12012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180012" y="180000"/>
            <a:ext cx="82296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Open Sans"/>
              <a:buNone/>
            </a:pPr>
            <a:r>
              <a:rPr lang="en-GB" sz="2800"/>
              <a:t>Recent publications</a:t>
            </a:r>
            <a:endParaRPr sz="2800"/>
          </a:p>
        </p:txBody>
      </p:sp>
      <p:pic>
        <p:nvPicPr>
          <p:cNvPr id="89" name="Google Shape;89;p21"/>
          <p:cNvPicPr preferRelativeResize="0"/>
          <p:nvPr/>
        </p:nvPicPr>
        <p:blipFill>
          <a:blip r:embed="rId3">
            <a:alphaModFix/>
          </a:blip>
          <a:stretch>
            <a:fillRect/>
          </a:stretch>
        </p:blipFill>
        <p:spPr>
          <a:xfrm>
            <a:off x="7465325" y="3225175"/>
            <a:ext cx="1299351" cy="1436073"/>
          </a:xfrm>
          <a:prstGeom prst="rect">
            <a:avLst/>
          </a:prstGeom>
          <a:noFill/>
          <a:ln>
            <a:noFill/>
          </a:ln>
        </p:spPr>
      </p:pic>
      <p:sp>
        <p:nvSpPr>
          <p:cNvPr id="90" name="Google Shape;90;p21"/>
          <p:cNvSpPr txBox="1"/>
          <p:nvPr/>
        </p:nvSpPr>
        <p:spPr>
          <a:xfrm>
            <a:off x="180000" y="857550"/>
            <a:ext cx="7962600" cy="2093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GB" sz="1800" b="0" i="0" u="sng" strike="noStrike" kern="0" cap="none" spc="0" normalizeH="0" baseline="0" noProof="0">
                <a:ln>
                  <a:noFill/>
                </a:ln>
                <a:solidFill>
                  <a:srgbClr val="0000FF"/>
                </a:solidFill>
                <a:effectLst/>
                <a:uLnTx/>
                <a:uFillTx/>
                <a:latin typeface="Open Sans"/>
                <a:ea typeface="Open Sans"/>
                <a:cs typeface="Open Sans"/>
                <a:sym typeface="Open Sans"/>
                <a:hlinkClick r:id="rId4"/>
              </a:rPr>
              <a:t>Shock Proof: Breaking the cycle of winter energy crises</a:t>
            </a:r>
            <a:endParaRPr kumimoji="0" sz="180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1600"/>
              </a:spcBef>
              <a:spcAft>
                <a:spcPts val="0"/>
              </a:spcAft>
              <a:buClr>
                <a:srgbClr val="000000"/>
              </a:buClr>
              <a:buSzTx/>
              <a:buFont typeface="Arial"/>
              <a:buNone/>
              <a:tabLst/>
              <a:defRPr/>
            </a:pPr>
            <a:r>
              <a:rPr kumimoji="0" lang="en-GB" sz="1800" b="0" i="0" u="sng" strike="noStrike" kern="0" cap="none" spc="0" normalizeH="0" baseline="0" noProof="0">
                <a:ln>
                  <a:noFill/>
                </a:ln>
                <a:solidFill>
                  <a:srgbClr val="0000FF"/>
                </a:solidFill>
                <a:effectLst/>
                <a:uLnTx/>
                <a:uFillTx/>
                <a:latin typeface="Open Sans"/>
                <a:ea typeface="Open Sans"/>
                <a:cs typeface="Open Sans"/>
                <a:sym typeface="Open Sans"/>
                <a:hlinkClick r:id="rId5"/>
              </a:rPr>
              <a:t>The debt protection gap</a:t>
            </a:r>
            <a:endParaRPr kumimoji="0" sz="180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1600"/>
              </a:spcBef>
              <a:spcAft>
                <a:spcPts val="0"/>
              </a:spcAft>
              <a:buClr>
                <a:srgbClr val="000000"/>
              </a:buClr>
              <a:buSzTx/>
              <a:buFont typeface="Arial"/>
              <a:buNone/>
              <a:tabLst/>
              <a:defRPr/>
            </a:pPr>
            <a:r>
              <a:rPr kumimoji="0" lang="en-GB" sz="1800" b="0" i="0" u="sng" strike="noStrike" kern="0" cap="none" spc="0" normalizeH="0" baseline="0" noProof="0">
                <a:ln>
                  <a:noFill/>
                </a:ln>
                <a:solidFill>
                  <a:srgbClr val="0000FF"/>
                </a:solidFill>
                <a:effectLst/>
                <a:uLnTx/>
                <a:uFillTx/>
                <a:latin typeface="Open Sans"/>
                <a:ea typeface="Open Sans"/>
                <a:cs typeface="Open Sans"/>
                <a:sym typeface="Open Sans"/>
                <a:hlinkClick r:id="rId6"/>
              </a:rPr>
              <a:t>Don’t settle for second best: Ensuring energy market reforms stack up for people</a:t>
            </a:r>
            <a:endParaRPr kumimoji="0" sz="180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1600"/>
              </a:spcBef>
              <a:spcAft>
                <a:spcPts val="0"/>
              </a:spcAft>
              <a:buClr>
                <a:srgbClr val="000000"/>
              </a:buClr>
              <a:buSzTx/>
              <a:buFont typeface="Arial"/>
              <a:buNone/>
              <a:tabLst/>
              <a:defRPr/>
            </a:pPr>
            <a:endParaRPr kumimoji="0" sz="180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1600"/>
              </a:spcBef>
              <a:spcAft>
                <a:spcPts val="1600"/>
              </a:spcAft>
              <a:buClr>
                <a:srgbClr val="000000"/>
              </a:buClr>
              <a:buSzTx/>
              <a:buFont typeface="Arial"/>
              <a:buNone/>
              <a:tabLst/>
              <a:defRPr/>
            </a:pPr>
            <a:endParaRPr kumimoji="0" sz="1800" b="0" i="0" u="none" strike="noStrike" kern="0" cap="none" spc="0" normalizeH="0" baseline="0" noProof="0">
              <a:ln>
                <a:noFill/>
              </a:ln>
              <a:solidFill>
                <a:srgbClr val="004B88"/>
              </a:solidFill>
              <a:effectLst/>
              <a:uLnTx/>
              <a:uFillTx/>
              <a:latin typeface="Open Sans"/>
              <a:ea typeface="Open Sans"/>
              <a:cs typeface="Open Sans"/>
              <a:sym typeface="Open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80000" y="318175"/>
            <a:ext cx="8264100" cy="47697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sz="2800">
                <a:solidFill>
                  <a:srgbClr val="004B88"/>
                </a:solidFill>
              </a:rPr>
              <a:t>Recent Blogs</a:t>
            </a:r>
            <a:endParaRPr sz="1600" b="0"/>
          </a:p>
          <a:p>
            <a:pPr marL="457200" lvl="0" indent="-342900" algn="l" rtl="0">
              <a:lnSpc>
                <a:spcPct val="150000"/>
              </a:lnSpc>
              <a:spcBef>
                <a:spcPts val="1000"/>
              </a:spcBef>
              <a:spcAft>
                <a:spcPts val="0"/>
              </a:spcAft>
              <a:buClr>
                <a:schemeClr val="dk1"/>
              </a:buClr>
              <a:buSzPts val="1800"/>
              <a:buChar char="●"/>
            </a:pPr>
            <a:r>
              <a:rPr lang="en-GB" sz="1800" b="0" u="sng">
                <a:solidFill>
                  <a:schemeClr val="hlink"/>
                </a:solidFill>
                <a:hlinkClick r:id="rId3"/>
              </a:rPr>
              <a:t>A Foamidable Challenge - Spray Foam Insulation: Breaking Down the Risks</a:t>
            </a:r>
            <a:endParaRPr sz="1800" b="0"/>
          </a:p>
          <a:p>
            <a:pPr marL="457200" lvl="0" indent="-342900" algn="l" rtl="0">
              <a:lnSpc>
                <a:spcPct val="150000"/>
              </a:lnSpc>
              <a:spcBef>
                <a:spcPts val="0"/>
              </a:spcBef>
              <a:spcAft>
                <a:spcPts val="0"/>
              </a:spcAft>
              <a:buSzPts val="1800"/>
              <a:buChar char="●"/>
            </a:pPr>
            <a:r>
              <a:rPr lang="en-GB" sz="1800" b="0" u="sng">
                <a:solidFill>
                  <a:schemeClr val="hlink"/>
                </a:solidFill>
                <a:hlinkClick r:id="rId4"/>
              </a:rPr>
              <a:t>Zero Guarantee? Net Zero homes need better financial protections</a:t>
            </a:r>
            <a:endParaRPr sz="1800" b="0"/>
          </a:p>
          <a:p>
            <a:pPr marL="457200" lvl="0" indent="-342900" algn="l" rtl="0">
              <a:lnSpc>
                <a:spcPct val="150000"/>
              </a:lnSpc>
              <a:spcBef>
                <a:spcPts val="0"/>
              </a:spcBef>
              <a:spcAft>
                <a:spcPts val="0"/>
              </a:spcAft>
              <a:buSzPts val="1800"/>
              <a:buChar char="●"/>
            </a:pPr>
            <a:r>
              <a:rPr lang="en-GB" sz="1800" b="0" u="sng">
                <a:solidFill>
                  <a:schemeClr val="hlink"/>
                </a:solidFill>
                <a:hlinkClick r:id="rId5"/>
              </a:rPr>
              <a:t>Essential Services, Essential Oversight: Building a better regulatory framework to protect those who need it the most </a:t>
            </a:r>
            <a:endParaRPr sz="1800" b="0"/>
          </a:p>
          <a:p>
            <a:pPr marL="457200" lvl="0" indent="-342900" algn="l" rtl="0">
              <a:lnSpc>
                <a:spcPct val="150000"/>
              </a:lnSpc>
              <a:spcBef>
                <a:spcPts val="0"/>
              </a:spcBef>
              <a:spcAft>
                <a:spcPts val="0"/>
              </a:spcAft>
              <a:buSzPts val="1800"/>
              <a:buChar char="●"/>
            </a:pPr>
            <a:r>
              <a:rPr lang="en-GB" sz="1800" b="0" u="sng">
                <a:solidFill>
                  <a:schemeClr val="hlink"/>
                </a:solidFill>
                <a:hlinkClick r:id="rId6"/>
              </a:rPr>
              <a:t>Essential Services, Essential Oversight: The one thing that has to change to ensure the grid we need is delivered</a:t>
            </a:r>
            <a:endParaRPr sz="1800" b="0"/>
          </a:p>
          <a:p>
            <a:pPr marL="457200" lvl="0" indent="-342900" algn="l" rtl="0">
              <a:lnSpc>
                <a:spcPct val="150000"/>
              </a:lnSpc>
              <a:spcBef>
                <a:spcPts val="0"/>
              </a:spcBef>
              <a:spcAft>
                <a:spcPts val="0"/>
              </a:spcAft>
              <a:buSzPts val="1800"/>
              <a:buChar char="●"/>
            </a:pPr>
            <a:r>
              <a:rPr lang="en-GB" sz="1800" b="0" u="sng">
                <a:solidFill>
                  <a:schemeClr val="hlink"/>
                </a:solidFill>
                <a:hlinkClick r:id="rId7"/>
              </a:rPr>
              <a:t>It’s time to bring households off the gas grid in from the cold </a:t>
            </a:r>
            <a:endParaRPr sz="1800" b="0"/>
          </a:p>
          <a:p>
            <a:pPr marL="0" lvl="0" indent="0" algn="l" rtl="0">
              <a:lnSpc>
                <a:spcPct val="150000"/>
              </a:lnSpc>
              <a:spcBef>
                <a:spcPts val="1000"/>
              </a:spcBef>
              <a:spcAft>
                <a:spcPts val="0"/>
              </a:spcAft>
              <a:buNone/>
            </a:pPr>
            <a:endParaRPr sz="1600" b="0">
              <a:solidFill>
                <a:srgbClr val="004B88"/>
              </a:solidFill>
            </a:endParaRPr>
          </a:p>
          <a:p>
            <a:pPr marL="0" lvl="0" indent="0" algn="l" rtl="0">
              <a:lnSpc>
                <a:spcPct val="120000"/>
              </a:lnSpc>
              <a:spcBef>
                <a:spcPts val="600"/>
              </a:spcBef>
              <a:spcAft>
                <a:spcPts val="0"/>
              </a:spcAft>
              <a:buNone/>
            </a:pPr>
            <a:endParaRPr sz="28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3"/>
          <p:cNvSpPr txBox="1">
            <a:spLocks noGrp="1"/>
          </p:cNvSpPr>
          <p:nvPr>
            <p:ph type="title"/>
          </p:nvPr>
        </p:nvSpPr>
        <p:spPr>
          <a:xfrm>
            <a:off x="272125" y="602025"/>
            <a:ext cx="8264100" cy="4456800"/>
          </a:xfrm>
          <a:prstGeom prst="rect">
            <a:avLst/>
          </a:prstGeom>
        </p:spPr>
        <p:txBody>
          <a:bodyPr spcFirstLastPara="1" wrap="square" lIns="91425" tIns="91425" rIns="91425" bIns="91425" anchor="ctr" anchorCtr="0">
            <a:noAutofit/>
          </a:bodyPr>
          <a:lstStyle/>
          <a:p>
            <a:pPr marL="0" lvl="0" indent="0" algn="l" rtl="0">
              <a:lnSpc>
                <a:spcPct val="120000"/>
              </a:lnSpc>
              <a:spcBef>
                <a:spcPts val="1000"/>
              </a:spcBef>
              <a:spcAft>
                <a:spcPts val="0"/>
              </a:spcAft>
              <a:buNone/>
            </a:pPr>
            <a:r>
              <a:rPr lang="en-GB" sz="2800">
                <a:solidFill>
                  <a:srgbClr val="004B88"/>
                </a:solidFill>
              </a:rPr>
              <a:t>Consultation Responses</a:t>
            </a:r>
            <a:endParaRPr sz="280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a:solidFill>
                  <a:srgbClr val="004B88"/>
                </a:solidFill>
              </a:rPr>
              <a:t>We have responded to the </a:t>
            </a:r>
            <a:r>
              <a:rPr lang="en-GB" sz="1600" b="0" u="sng">
                <a:solidFill>
                  <a:schemeClr val="hlink"/>
                </a:solidFill>
                <a:hlinkClick r:id="rId3"/>
              </a:rPr>
              <a:t>Ofgem consultation about an additional debt-related costs allowance in the default tariff cap</a:t>
            </a:r>
            <a:r>
              <a:rPr lang="en-GB" sz="1600" b="0">
                <a:solidFill>
                  <a:srgbClr val="004B88"/>
                </a:solidFill>
              </a:rPr>
              <a:t>, the </a:t>
            </a:r>
            <a:r>
              <a:rPr lang="en-GB" sz="1600" b="0" u="sng">
                <a:solidFill>
                  <a:schemeClr val="hlink"/>
                </a:solidFill>
                <a:hlinkClick r:id="rId4"/>
              </a:rPr>
              <a:t>consultation on strengthening the economic regulation of the energy, water and telecoms sectors</a:t>
            </a:r>
            <a:r>
              <a:rPr lang="en-GB" sz="1600" b="0">
                <a:solidFill>
                  <a:srgbClr val="004B88"/>
                </a:solidFill>
              </a:rPr>
              <a:t>, and to the </a:t>
            </a:r>
            <a:r>
              <a:rPr lang="en-GB" sz="1600" b="0" u="sng">
                <a:solidFill>
                  <a:schemeClr val="hlink"/>
                </a:solidFill>
                <a:hlinkClick r:id="rId5"/>
              </a:rPr>
              <a:t>DESNZ consultation on proposed modifications to Sizewell C Limited’s electricity generation licence in order to implement the Regulated Asset Base (‘RAB’) model</a:t>
            </a:r>
            <a:r>
              <a:rPr lang="en-GB" sz="1600" b="0">
                <a:solidFill>
                  <a:srgbClr val="004B88"/>
                </a:solidFill>
              </a:rPr>
              <a:t>. </a:t>
            </a:r>
            <a:endParaRPr sz="1600" b="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a:solidFill>
                  <a:srgbClr val="004B88"/>
                </a:solidFill>
              </a:rPr>
              <a:t>We also responded to the </a:t>
            </a:r>
            <a:r>
              <a:rPr lang="en-GB" sz="1600" b="0" u="sng">
                <a:solidFill>
                  <a:schemeClr val="hlink"/>
                </a:solidFill>
                <a:hlinkClick r:id="rId6"/>
              </a:rPr>
              <a:t>Ofgem call for input on data sharing in a digital future: consumer consent</a:t>
            </a:r>
            <a:r>
              <a:rPr lang="en-GB" sz="1600" b="0">
                <a:solidFill>
                  <a:srgbClr val="004B88"/>
                </a:solidFill>
              </a:rPr>
              <a:t>, to </a:t>
            </a:r>
            <a:r>
              <a:rPr lang="en-GB" sz="1600" b="0" u="sng">
                <a:solidFill>
                  <a:schemeClr val="hlink"/>
                </a:solidFill>
                <a:hlinkClick r:id="rId7"/>
              </a:rPr>
              <a:t>Ofgem’s non-domestic market review: Statutory consultation on licence changes</a:t>
            </a:r>
            <a:r>
              <a:rPr lang="en-GB" sz="1600" b="0">
                <a:solidFill>
                  <a:srgbClr val="004B88"/>
                </a:solidFill>
              </a:rPr>
              <a:t>, and to the </a:t>
            </a:r>
            <a:r>
              <a:rPr lang="en-GB" sz="1600" b="0" u="sng">
                <a:solidFill>
                  <a:schemeClr val="hlink"/>
                </a:solidFill>
                <a:hlinkClick r:id="rId8"/>
              </a:rPr>
              <a:t>Ofgem consultation on the policy direction for the Future System Operator’s regulatory framework</a:t>
            </a:r>
            <a:r>
              <a:rPr lang="en-GB" sz="1600" b="0">
                <a:solidFill>
                  <a:srgbClr val="004B88"/>
                </a:solidFill>
              </a:rPr>
              <a:t>. </a:t>
            </a:r>
            <a:endParaRPr sz="1600" b="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a:solidFill>
                  <a:srgbClr val="004B88"/>
                </a:solidFill>
              </a:rPr>
              <a:t>We responded to </a:t>
            </a:r>
            <a:r>
              <a:rPr lang="en-GB" sz="1600" b="0" u="sng">
                <a:solidFill>
                  <a:schemeClr val="hlink"/>
                </a:solidFill>
                <a:hlinkClick r:id="rId9"/>
              </a:rPr>
              <a:t>Ofgem’s Call for Input on standing charges</a:t>
            </a:r>
            <a:r>
              <a:rPr lang="en-GB" sz="1600" b="0">
                <a:solidFill>
                  <a:srgbClr val="004B88"/>
                </a:solidFill>
              </a:rPr>
              <a:t>, to the </a:t>
            </a:r>
            <a:r>
              <a:rPr lang="en-GB" sz="1600" b="0" u="sng">
                <a:solidFill>
                  <a:schemeClr val="hlink"/>
                </a:solidFill>
                <a:hlinkClick r:id="rId10"/>
              </a:rPr>
              <a:t>UK Regulators’ Network Strategy 2024-27 Public consultation</a:t>
            </a:r>
            <a:r>
              <a:rPr lang="en-GB" sz="1600" b="0">
                <a:solidFill>
                  <a:srgbClr val="004B88"/>
                </a:solidFill>
              </a:rPr>
              <a:t> and to the </a:t>
            </a:r>
            <a:r>
              <a:rPr lang="en-GB" sz="1600" b="0" u="sng">
                <a:solidFill>
                  <a:schemeClr val="hlink"/>
                </a:solidFill>
                <a:hlinkClick r:id="rId11"/>
              </a:rPr>
              <a:t>Ofgem consultation on the Market Facilitator Delivery Body</a:t>
            </a:r>
            <a:r>
              <a:rPr lang="en-GB" sz="1600" b="0">
                <a:solidFill>
                  <a:srgbClr val="004B88"/>
                </a:solidFill>
              </a:rPr>
              <a:t>. </a:t>
            </a:r>
            <a:endParaRPr sz="1600" b="0">
              <a:solidFill>
                <a:srgbClr val="004B88"/>
              </a:solidFill>
            </a:endParaRPr>
          </a:p>
          <a:p>
            <a:pPr marL="457200" lvl="0" indent="0" algn="l" rtl="0">
              <a:lnSpc>
                <a:spcPct val="120000"/>
              </a:lnSpc>
              <a:spcBef>
                <a:spcPts val="1000"/>
              </a:spcBef>
              <a:spcAft>
                <a:spcPts val="0"/>
              </a:spcAft>
              <a:buNone/>
            </a:pPr>
            <a:endParaRPr sz="1600" b="0">
              <a:solidFill>
                <a:srgbClr val="004B88"/>
              </a:solidFill>
            </a:endParaRPr>
          </a:p>
          <a:p>
            <a:pPr marL="0" lvl="0" indent="0" algn="l" rtl="0">
              <a:lnSpc>
                <a:spcPct val="120000"/>
              </a:lnSpc>
              <a:spcBef>
                <a:spcPts val="600"/>
              </a:spcBef>
              <a:spcAft>
                <a:spcPts val="0"/>
              </a:spcAft>
              <a:buNone/>
            </a:pPr>
            <a:endParaRPr sz="2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4"/>
          <p:cNvSpPr txBox="1">
            <a:spLocks noGrp="1"/>
          </p:cNvSpPr>
          <p:nvPr>
            <p:ph type="title"/>
          </p:nvPr>
        </p:nvSpPr>
        <p:spPr>
          <a:xfrm>
            <a:off x="272125" y="506625"/>
            <a:ext cx="8264100" cy="4456800"/>
          </a:xfrm>
          <a:prstGeom prst="rect">
            <a:avLst/>
          </a:prstGeom>
        </p:spPr>
        <p:txBody>
          <a:bodyPr spcFirstLastPara="1" wrap="square" lIns="91425" tIns="91425" rIns="91425" bIns="91425" anchor="ctr" anchorCtr="0">
            <a:noAutofit/>
          </a:bodyPr>
          <a:lstStyle/>
          <a:p>
            <a:pPr marL="0" lvl="0" indent="0" algn="l" rtl="0">
              <a:lnSpc>
                <a:spcPct val="120000"/>
              </a:lnSpc>
              <a:spcBef>
                <a:spcPts val="1000"/>
              </a:spcBef>
              <a:spcAft>
                <a:spcPts val="0"/>
              </a:spcAft>
              <a:buNone/>
            </a:pPr>
            <a:r>
              <a:rPr lang="en-GB" sz="2800">
                <a:solidFill>
                  <a:srgbClr val="004B88"/>
                </a:solidFill>
              </a:rPr>
              <a:t>Consultation Responses</a:t>
            </a:r>
            <a:endParaRPr sz="280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a:solidFill>
                  <a:srgbClr val="004B88"/>
                </a:solidFill>
              </a:rPr>
              <a:t>We responded to </a:t>
            </a:r>
            <a:r>
              <a:rPr lang="en-GB" sz="1600" b="0" u="sng">
                <a:solidFill>
                  <a:schemeClr val="hlink"/>
                </a:solidFill>
                <a:hlinkClick r:id="rId3"/>
              </a:rPr>
              <a:t>CCW’s Draft Strategy and Forward Work Programme 2024-25</a:t>
            </a:r>
            <a:r>
              <a:rPr lang="en-GB" sz="1600" b="0">
                <a:solidFill>
                  <a:srgbClr val="004B88"/>
                </a:solidFill>
              </a:rPr>
              <a:t>, </a:t>
            </a:r>
            <a:r>
              <a:rPr lang="en-GB" sz="1600" b="0" u="sng">
                <a:solidFill>
                  <a:schemeClr val="hlink"/>
                </a:solidFill>
                <a:hlinkClick r:id="rId4"/>
              </a:rPr>
              <a:t>Ofgem’s Forward Work Programme – 2024/25</a:t>
            </a:r>
            <a:r>
              <a:rPr lang="en-GB" sz="1600" b="0">
                <a:solidFill>
                  <a:srgbClr val="004B88"/>
                </a:solidFill>
              </a:rPr>
              <a:t>, and </a:t>
            </a:r>
            <a:r>
              <a:rPr lang="en-GB" sz="1600" b="0" u="sng">
                <a:solidFill>
                  <a:schemeClr val="hlink"/>
                </a:solidFill>
                <a:hlinkClick r:id="rId5"/>
              </a:rPr>
              <a:t>ESNZ Committee’s Inquiry on energy bills for domestic customers</a:t>
            </a:r>
            <a:r>
              <a:rPr lang="en-GB" sz="1600" b="0">
                <a:solidFill>
                  <a:srgbClr val="004B88"/>
                </a:solidFill>
              </a:rPr>
              <a:t>. </a:t>
            </a:r>
            <a:endParaRPr sz="1600" b="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a:solidFill>
                  <a:srgbClr val="004B88"/>
                </a:solidFill>
              </a:rPr>
              <a:t>We also responded to </a:t>
            </a:r>
            <a:r>
              <a:rPr lang="en-GB" sz="1600" b="0" u="sng">
                <a:solidFill>
                  <a:schemeClr val="hlink"/>
                </a:solidFill>
                <a:hlinkClick r:id="rId6"/>
              </a:rPr>
              <a:t>DESNZ Consultation Response: a new threshold for businesses accessing the Energy Ombudsman</a:t>
            </a:r>
            <a:r>
              <a:rPr lang="en-GB" sz="1600" b="0">
                <a:solidFill>
                  <a:srgbClr val="004B88"/>
                </a:solidFill>
              </a:rPr>
              <a:t>, the </a:t>
            </a:r>
            <a:r>
              <a:rPr lang="en-GB" sz="1600" b="0" u="sng">
                <a:solidFill>
                  <a:schemeClr val="hlink"/>
                </a:solidFill>
                <a:hlinkClick r:id="rId7"/>
              </a:rPr>
              <a:t>Consumer Scotland consultation on the Draft Work Programme 2024-25</a:t>
            </a:r>
            <a:r>
              <a:rPr lang="en-GB" sz="1600" b="0">
                <a:solidFill>
                  <a:srgbClr val="004B88"/>
                </a:solidFill>
              </a:rPr>
              <a:t>, and the </a:t>
            </a:r>
            <a:r>
              <a:rPr lang="en-GB" sz="1600" b="0" u="sng">
                <a:solidFill>
                  <a:schemeClr val="hlink"/>
                </a:solidFill>
                <a:hlinkClick r:id="rId8"/>
              </a:rPr>
              <a:t>DESNZ consultation on heat network zoning</a:t>
            </a:r>
            <a:r>
              <a:rPr lang="en-GB" sz="1600" b="0">
                <a:solidFill>
                  <a:srgbClr val="004B88"/>
                </a:solidFill>
              </a:rPr>
              <a:t>. </a:t>
            </a:r>
            <a:endParaRPr sz="1600" b="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a:solidFill>
                  <a:srgbClr val="004B88"/>
                </a:solidFill>
              </a:rPr>
              <a:t>We have responded to </a:t>
            </a:r>
            <a:r>
              <a:rPr lang="en-GB" sz="1600" b="0" u="sng">
                <a:solidFill>
                  <a:schemeClr val="hlink"/>
                </a:solidFill>
                <a:hlinkClick r:id="rId9"/>
              </a:rPr>
              <a:t>RIIO-3 Sector Specific Methodology for the Gas Distribution, Gas Transmission and Electricity Transmission Sectors</a:t>
            </a:r>
            <a:r>
              <a:rPr lang="en-GB" sz="1600" b="0">
                <a:solidFill>
                  <a:srgbClr val="004B88"/>
                </a:solidFill>
              </a:rPr>
              <a:t>, the </a:t>
            </a:r>
            <a:r>
              <a:rPr lang="en-GB" sz="1600" b="0" u="sng">
                <a:solidFill>
                  <a:schemeClr val="hlink"/>
                </a:solidFill>
                <a:hlinkClick r:id="rId10"/>
              </a:rPr>
              <a:t>Ofgem consultation on amendments to the RIIO-ED2 Major Connections Governance Document</a:t>
            </a:r>
            <a:r>
              <a:rPr lang="en-GB" sz="1600" b="0">
                <a:solidFill>
                  <a:srgbClr val="004B88"/>
                </a:solidFill>
              </a:rPr>
              <a:t>, and </a:t>
            </a:r>
            <a:r>
              <a:rPr lang="en-GB" sz="1600" b="0" u="sng">
                <a:solidFill>
                  <a:schemeClr val="hlink"/>
                </a:solidFill>
                <a:hlinkClick r:id="rId11"/>
              </a:rPr>
              <a:t>Ofgem’s call for input on a Future Regulation Sandbox</a:t>
            </a:r>
            <a:r>
              <a:rPr lang="en-GB" sz="1600" b="0">
                <a:solidFill>
                  <a:srgbClr val="004B88"/>
                </a:solidFill>
              </a:rPr>
              <a:t>. </a:t>
            </a:r>
            <a:endParaRPr sz="1600" b="0">
              <a:solidFill>
                <a:srgbClr val="004B88"/>
              </a:solidFill>
            </a:endParaRPr>
          </a:p>
          <a:p>
            <a:pPr marL="457200" lvl="0" indent="0" algn="l" rtl="0">
              <a:lnSpc>
                <a:spcPct val="120000"/>
              </a:lnSpc>
              <a:spcBef>
                <a:spcPts val="1000"/>
              </a:spcBef>
              <a:spcAft>
                <a:spcPts val="0"/>
              </a:spcAft>
              <a:buNone/>
            </a:pPr>
            <a:endParaRPr sz="1600" b="0">
              <a:solidFill>
                <a:srgbClr val="004B88"/>
              </a:solidFill>
            </a:endParaRPr>
          </a:p>
          <a:p>
            <a:pPr marL="0" lvl="0" indent="0" algn="l" rtl="0">
              <a:lnSpc>
                <a:spcPct val="120000"/>
              </a:lnSpc>
              <a:spcBef>
                <a:spcPts val="600"/>
              </a:spcBef>
              <a:spcAft>
                <a:spcPts val="0"/>
              </a:spcAft>
              <a:buNone/>
            </a:pPr>
            <a:endParaRPr sz="2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5"/>
          <p:cNvSpPr txBox="1">
            <a:spLocks noGrp="1"/>
          </p:cNvSpPr>
          <p:nvPr>
            <p:ph type="title"/>
          </p:nvPr>
        </p:nvSpPr>
        <p:spPr>
          <a:xfrm>
            <a:off x="272125" y="506625"/>
            <a:ext cx="8264100" cy="4456800"/>
          </a:xfrm>
          <a:prstGeom prst="rect">
            <a:avLst/>
          </a:prstGeom>
        </p:spPr>
        <p:txBody>
          <a:bodyPr spcFirstLastPara="1" wrap="square" lIns="91425" tIns="91425" rIns="91425" bIns="91425" anchor="ctr" anchorCtr="0">
            <a:noAutofit/>
          </a:bodyPr>
          <a:lstStyle/>
          <a:p>
            <a:pPr marL="0" lvl="0" indent="0" algn="l" rtl="0">
              <a:lnSpc>
                <a:spcPct val="120000"/>
              </a:lnSpc>
              <a:spcBef>
                <a:spcPts val="1000"/>
              </a:spcBef>
              <a:spcAft>
                <a:spcPts val="0"/>
              </a:spcAft>
              <a:buNone/>
            </a:pPr>
            <a:r>
              <a:rPr lang="en-GB" sz="2800">
                <a:solidFill>
                  <a:srgbClr val="004B88"/>
                </a:solidFill>
              </a:rPr>
              <a:t>Consultation Responses</a:t>
            </a:r>
            <a:endParaRPr sz="280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a:solidFill>
                  <a:srgbClr val="004B88"/>
                </a:solidFill>
              </a:rPr>
              <a:t>We wrote a </a:t>
            </a:r>
            <a:r>
              <a:rPr lang="en-GB" sz="1600" b="0" u="sng">
                <a:solidFill>
                  <a:schemeClr val="hlink"/>
                </a:solidFill>
                <a:hlinkClick r:id="rId3"/>
              </a:rPr>
              <a:t>Letter to the Secretary of State for Energy Security and Net Zero - Urgent review of net zero consumer protections</a:t>
            </a:r>
            <a:r>
              <a:rPr lang="en-GB" sz="1600" b="0">
                <a:solidFill>
                  <a:srgbClr val="004B88"/>
                </a:solidFill>
              </a:rPr>
              <a:t>. </a:t>
            </a:r>
            <a:endParaRPr sz="1600" b="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a:solidFill>
                  <a:srgbClr val="004B88"/>
                </a:solidFill>
              </a:rPr>
              <a:t>We responded to </a:t>
            </a:r>
            <a:r>
              <a:rPr lang="en-GB" sz="1600" b="0" u="sng">
                <a:solidFill>
                  <a:schemeClr val="hlink"/>
                </a:solidFill>
                <a:hlinkClick r:id="rId4"/>
              </a:rPr>
              <a:t>DESNZ call for evidence on the future of default tariffs</a:t>
            </a:r>
            <a:r>
              <a:rPr lang="en-GB" sz="1600" b="0">
                <a:solidFill>
                  <a:srgbClr val="004B88"/>
                </a:solidFill>
              </a:rPr>
              <a:t>, to </a:t>
            </a:r>
            <a:r>
              <a:rPr lang="en-GB" sz="1600" b="0" u="sng">
                <a:solidFill>
                  <a:schemeClr val="hlink"/>
                </a:solidFill>
                <a:hlinkClick r:id="rId5"/>
              </a:rPr>
              <a:t>consultations on code reform implementation and code manager licencing</a:t>
            </a:r>
            <a:r>
              <a:rPr lang="en-GB" sz="1600" b="0">
                <a:solidFill>
                  <a:srgbClr val="004B88"/>
                </a:solidFill>
              </a:rPr>
              <a:t>, and to </a:t>
            </a:r>
            <a:r>
              <a:rPr lang="en-GB" sz="1600" b="0" u="sng">
                <a:solidFill>
                  <a:schemeClr val="hlink"/>
                </a:solidFill>
                <a:hlinkClick r:id="rId6"/>
              </a:rPr>
              <a:t>Ofgem’s call for input on AI within the energy sector. </a:t>
            </a:r>
            <a:endParaRPr sz="1600" b="0">
              <a:solidFill>
                <a:srgbClr val="004B88"/>
              </a:solidFill>
            </a:endParaRPr>
          </a:p>
          <a:p>
            <a:pPr marL="457200" lvl="0" indent="0" algn="l" rtl="0">
              <a:lnSpc>
                <a:spcPct val="120000"/>
              </a:lnSpc>
              <a:spcBef>
                <a:spcPts val="1000"/>
              </a:spcBef>
              <a:spcAft>
                <a:spcPts val="0"/>
              </a:spcAft>
              <a:buNone/>
            </a:pPr>
            <a:endParaRPr sz="1600" b="0">
              <a:solidFill>
                <a:srgbClr val="004B88"/>
              </a:solidFill>
            </a:endParaRPr>
          </a:p>
          <a:p>
            <a:pPr marL="0" lvl="0" indent="0" algn="l" rtl="0">
              <a:lnSpc>
                <a:spcPct val="120000"/>
              </a:lnSpc>
              <a:spcBef>
                <a:spcPts val="600"/>
              </a:spcBef>
              <a:spcAft>
                <a:spcPts val="0"/>
              </a:spcAft>
              <a:buNone/>
            </a:pPr>
            <a:endParaRPr sz="28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4"/>
        <p:cNvGrpSpPr/>
        <p:nvPr/>
      </p:nvGrpSpPr>
      <p:grpSpPr>
        <a:xfrm>
          <a:off x="0" y="0"/>
          <a:ext cx="0" cy="0"/>
          <a:chOff x="0" y="0"/>
          <a:chExt cx="0" cy="0"/>
        </a:xfrm>
      </p:grpSpPr>
      <p:sp>
        <p:nvSpPr>
          <p:cNvPr id="115" name="Google Shape;115;p26"/>
          <p:cNvSpPr txBox="1">
            <a:spLocks noGrp="1"/>
          </p:cNvSpPr>
          <p:nvPr>
            <p:ph type="title"/>
          </p:nvPr>
        </p:nvSpPr>
        <p:spPr>
          <a:xfrm>
            <a:off x="180012" y="103800"/>
            <a:ext cx="82296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Open Sans"/>
              <a:buNone/>
            </a:pPr>
            <a:r>
              <a:rPr lang="en-GB" sz="2800"/>
              <a:t>Energy Retail Markets Team: updates</a:t>
            </a:r>
            <a:endParaRPr sz="2800"/>
          </a:p>
        </p:txBody>
      </p:sp>
      <p:pic>
        <p:nvPicPr>
          <p:cNvPr id="116" name="Google Shape;116;p26"/>
          <p:cNvPicPr preferRelativeResize="0"/>
          <p:nvPr/>
        </p:nvPicPr>
        <p:blipFill>
          <a:blip r:embed="rId3">
            <a:alphaModFix/>
          </a:blip>
          <a:stretch>
            <a:fillRect/>
          </a:stretch>
        </p:blipFill>
        <p:spPr>
          <a:xfrm>
            <a:off x="6775325" y="3025088"/>
            <a:ext cx="2000175" cy="2829226"/>
          </a:xfrm>
          <a:prstGeom prst="rect">
            <a:avLst/>
          </a:prstGeom>
          <a:noFill/>
          <a:ln>
            <a:noFill/>
          </a:ln>
        </p:spPr>
      </p:pic>
      <p:sp>
        <p:nvSpPr>
          <p:cNvPr id="117" name="Google Shape;117;p26"/>
          <p:cNvSpPr txBox="1"/>
          <p:nvPr/>
        </p:nvSpPr>
        <p:spPr>
          <a:xfrm>
            <a:off x="232175" y="3284825"/>
            <a:ext cx="6543300" cy="1725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20000"/>
              </a:lnSpc>
              <a:spcBef>
                <a:spcPts val="1000"/>
              </a:spcBef>
              <a:spcAft>
                <a:spcPts val="0"/>
              </a:spcAft>
              <a:buClr>
                <a:srgbClr val="000000"/>
              </a:buClr>
              <a:buSzTx/>
              <a:buFont typeface="Arial"/>
              <a:buNone/>
              <a:tabLst/>
              <a:defRPr/>
            </a:pPr>
            <a:r>
              <a:rPr kumimoji="0" lang="en-GB" sz="1450" b="1" i="0" u="none" strike="noStrike" kern="0" cap="none" spc="0" normalizeH="0" baseline="0" noProof="0">
                <a:ln>
                  <a:noFill/>
                </a:ln>
                <a:solidFill>
                  <a:srgbClr val="004B88"/>
                </a:solidFill>
                <a:effectLst/>
                <a:uLnTx/>
                <a:uFillTx/>
                <a:latin typeface="Open Sans"/>
                <a:ea typeface="Open Sans"/>
                <a:cs typeface="Open Sans"/>
                <a:sym typeface="Open Sans"/>
              </a:rPr>
              <a:t>Coming soon</a:t>
            </a:r>
            <a:endParaRPr kumimoji="0" sz="1450" b="1" i="0" u="none" strike="noStrike" kern="0" cap="none" spc="0" normalizeH="0" baseline="0" noProof="0">
              <a:ln>
                <a:noFill/>
              </a:ln>
              <a:solidFill>
                <a:srgbClr val="004B88"/>
              </a:solidFill>
              <a:effectLst/>
              <a:uLnTx/>
              <a:uFillTx/>
              <a:latin typeface="Open Sans"/>
              <a:ea typeface="Open Sans"/>
              <a:cs typeface="Open Sans"/>
              <a:sym typeface="Open Sans"/>
            </a:endParaRPr>
          </a:p>
          <a:p>
            <a:pPr marL="457200" marR="0" lvl="0" indent="-320675" algn="l" defTabSz="914400" rtl="0" eaLnBrk="1" fontAlgn="auto" latinLnBrk="0" hangingPunct="1">
              <a:lnSpc>
                <a:spcPct val="120000"/>
              </a:lnSpc>
              <a:spcBef>
                <a:spcPts val="1000"/>
              </a:spcBef>
              <a:spcAft>
                <a:spcPts val="0"/>
              </a:spcAft>
              <a:buClr>
                <a:srgbClr val="004B88"/>
              </a:buClr>
              <a:buSzPts val="1450"/>
              <a:buFont typeface="Open Sans"/>
              <a:buChar char="●"/>
              <a:tabLst/>
              <a:defRPr/>
            </a:pPr>
            <a:r>
              <a:rPr kumimoji="0" lang="en-GB" sz="1450" b="0" i="0" u="none" strike="noStrike" kern="0" cap="none" spc="0" normalizeH="0" baseline="0" noProof="0">
                <a:ln>
                  <a:noFill/>
                </a:ln>
                <a:solidFill>
                  <a:srgbClr val="004B88"/>
                </a:solidFill>
                <a:effectLst/>
                <a:uLnTx/>
                <a:uFillTx/>
                <a:latin typeface="Open Sans"/>
                <a:ea typeface="Open Sans"/>
                <a:cs typeface="Open Sans"/>
                <a:sym typeface="Open Sans"/>
              </a:rPr>
              <a:t>Responses to consultations on removing the ban on acquisition-only tariffs and the supplier Guaranteed Standards of Performance payments inflation uplift</a:t>
            </a:r>
            <a:endParaRPr kumimoji="0" sz="145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0" marR="0" lvl="0" indent="0" algn="l" defTabSz="914400" rtl="0" eaLnBrk="1" fontAlgn="auto" latinLnBrk="0" hangingPunct="1">
              <a:lnSpc>
                <a:spcPct val="120000"/>
              </a:lnSpc>
              <a:spcBef>
                <a:spcPts val="1000"/>
              </a:spcBef>
              <a:spcAft>
                <a:spcPts val="0"/>
              </a:spcAft>
              <a:buClr>
                <a:srgbClr val="000000"/>
              </a:buClr>
              <a:buSzTx/>
              <a:buFont typeface="Arial"/>
              <a:buNone/>
              <a:tabLst/>
              <a:defRPr/>
            </a:pPr>
            <a:endParaRPr kumimoji="0" sz="1600" b="0" i="0" u="none" strike="noStrike" kern="0" cap="none" spc="0" normalizeH="0" baseline="0" noProof="0">
              <a:ln>
                <a:noFill/>
              </a:ln>
              <a:solidFill>
                <a:srgbClr val="004B88"/>
              </a:solidFill>
              <a:effectLst/>
              <a:uLnTx/>
              <a:uFillTx/>
              <a:latin typeface="Open Sans"/>
              <a:ea typeface="Open Sans"/>
              <a:cs typeface="Open Sans"/>
              <a:sym typeface="Open Sans"/>
            </a:endParaRPr>
          </a:p>
        </p:txBody>
      </p:sp>
      <p:sp>
        <p:nvSpPr>
          <p:cNvPr id="118" name="Google Shape;118;p26"/>
          <p:cNvSpPr txBox="1"/>
          <p:nvPr/>
        </p:nvSpPr>
        <p:spPr>
          <a:xfrm>
            <a:off x="232175" y="776225"/>
            <a:ext cx="8543400" cy="2589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20000"/>
              </a:lnSpc>
              <a:spcBef>
                <a:spcPts val="100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4B88"/>
                </a:solidFill>
                <a:effectLst/>
                <a:uLnTx/>
                <a:uFillTx/>
                <a:latin typeface="Open Sans"/>
                <a:ea typeface="Open Sans"/>
                <a:cs typeface="Open Sans"/>
                <a:sym typeface="Open Sans"/>
              </a:rPr>
              <a:t>Current policy/advocacy work </a:t>
            </a:r>
            <a:endParaRPr kumimoji="0" sz="160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457200" marR="0" lvl="0" indent="-320675" algn="l" defTabSz="914400" rtl="0" eaLnBrk="1" fontAlgn="auto" latinLnBrk="0" hangingPunct="1">
              <a:lnSpc>
                <a:spcPct val="120000"/>
              </a:lnSpc>
              <a:spcBef>
                <a:spcPts val="1000"/>
              </a:spcBef>
              <a:spcAft>
                <a:spcPts val="0"/>
              </a:spcAft>
              <a:buClr>
                <a:srgbClr val="004B88"/>
              </a:buClr>
              <a:buSzPts val="1450"/>
              <a:buFont typeface="Open Sans"/>
              <a:buChar char="●"/>
              <a:tabLst/>
              <a:defRPr/>
            </a:pPr>
            <a:r>
              <a:rPr kumimoji="0" lang="en-GB" sz="1450" b="0" i="0" u="none" strike="noStrike" kern="0" cap="none" spc="0" normalizeH="0" baseline="0" noProof="0">
                <a:ln>
                  <a:noFill/>
                </a:ln>
                <a:solidFill>
                  <a:srgbClr val="004B88"/>
                </a:solidFill>
                <a:effectLst/>
                <a:uLnTx/>
                <a:uFillTx/>
                <a:latin typeface="Open Sans"/>
                <a:ea typeface="Open Sans"/>
                <a:cs typeface="Open Sans"/>
                <a:sym typeface="Open Sans"/>
              </a:rPr>
              <a:t>We published </a:t>
            </a:r>
            <a:r>
              <a:rPr kumimoji="0" lang="en-GB" sz="1450" b="0" i="0" u="sng" strike="noStrike" kern="0" cap="none" spc="0" normalizeH="0" baseline="0" noProof="0">
                <a:ln>
                  <a:noFill/>
                </a:ln>
                <a:solidFill>
                  <a:srgbClr val="1155CC"/>
                </a:solidFill>
                <a:effectLst/>
                <a:uLnTx/>
                <a:uFillTx/>
                <a:latin typeface="Open Sans"/>
                <a:ea typeface="Open Sans"/>
                <a:cs typeface="Open Sans"/>
                <a:sym typeface="Open Sans"/>
                <a:hlinkClick r:id="rId4">
                  <a:extLst>
                    <a:ext uri="{A12FA001-AC4F-418D-AE19-62706E023703}">
                      <ahyp:hlinkClr xmlns:ahyp="http://schemas.microsoft.com/office/drawing/2018/hyperlinkcolor" val="tx"/>
                    </a:ext>
                  </a:extLst>
                </a:hlinkClick>
              </a:rPr>
              <a:t>Get Smarter</a:t>
            </a:r>
            <a:r>
              <a:rPr kumimoji="0" lang="en-GB" sz="1450" b="0" i="0" u="none" strike="noStrike" kern="0" cap="none" spc="0" normalizeH="0" baseline="0" noProof="0">
                <a:ln>
                  <a:noFill/>
                </a:ln>
                <a:solidFill>
                  <a:srgbClr val="004B88"/>
                </a:solidFill>
                <a:effectLst/>
                <a:uLnTx/>
                <a:uFillTx/>
                <a:latin typeface="Open Sans"/>
                <a:ea typeface="Open Sans"/>
                <a:cs typeface="Open Sans"/>
                <a:sym typeface="Open Sans"/>
              </a:rPr>
              <a:t>, a report which used nationally representative polling to investigate common issues with smart meters and call for enhanced consumer protections. </a:t>
            </a:r>
            <a:endParaRPr kumimoji="0" sz="145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457200" marR="0" lvl="0" indent="-320675" algn="l" defTabSz="914400" rtl="0" eaLnBrk="1" fontAlgn="auto" latinLnBrk="0" hangingPunct="1">
              <a:lnSpc>
                <a:spcPct val="120000"/>
              </a:lnSpc>
              <a:spcBef>
                <a:spcPts val="1000"/>
              </a:spcBef>
              <a:spcAft>
                <a:spcPts val="0"/>
              </a:spcAft>
              <a:buClr>
                <a:srgbClr val="004B88"/>
              </a:buClr>
              <a:buSzPts val="1450"/>
              <a:buFont typeface="Open Sans"/>
              <a:buChar char="●"/>
              <a:tabLst/>
              <a:defRPr/>
            </a:pPr>
            <a:r>
              <a:rPr kumimoji="0" lang="en-GB" sz="1450" b="0" i="0" u="none" strike="noStrike" kern="0" cap="none" spc="0" normalizeH="0" baseline="0" noProof="0">
                <a:ln>
                  <a:noFill/>
                </a:ln>
                <a:solidFill>
                  <a:srgbClr val="004B88"/>
                </a:solidFill>
                <a:effectLst/>
                <a:uLnTx/>
                <a:uFillTx/>
                <a:latin typeface="Open Sans"/>
                <a:ea typeface="Open Sans"/>
                <a:cs typeface="Open Sans"/>
                <a:sym typeface="Open Sans"/>
              </a:rPr>
              <a:t>We published a </a:t>
            </a:r>
            <a:r>
              <a:rPr kumimoji="0" lang="en-GB" sz="1450" b="0" i="0" u="sng" strike="noStrike" kern="0" cap="none" spc="0" normalizeH="0" baseline="0" noProof="0">
                <a:ln>
                  <a:noFill/>
                </a:ln>
                <a:solidFill>
                  <a:srgbClr val="1155CC"/>
                </a:solidFill>
                <a:effectLst/>
                <a:uLnTx/>
                <a:uFillTx/>
                <a:latin typeface="Open Sans"/>
                <a:ea typeface="Open Sans"/>
                <a:cs typeface="Open Sans"/>
                <a:sym typeface="Open Sans"/>
                <a:hlinkClick r:id="rId5">
                  <a:extLst>
                    <a:ext uri="{A12FA001-AC4F-418D-AE19-62706E023703}">
                      <ahyp:hlinkClr xmlns:ahyp="http://schemas.microsoft.com/office/drawing/2018/hyperlinkcolor" val="tx"/>
                    </a:ext>
                  </a:extLst>
                </a:hlinkClick>
              </a:rPr>
              <a:t>report </a:t>
            </a:r>
            <a:r>
              <a:rPr kumimoji="0" lang="en-GB" sz="1450" b="0" i="0" u="none" strike="noStrike" kern="0" cap="none" spc="0" normalizeH="0" baseline="0" noProof="0">
                <a:ln>
                  <a:noFill/>
                </a:ln>
                <a:solidFill>
                  <a:srgbClr val="004B88"/>
                </a:solidFill>
                <a:effectLst/>
                <a:uLnTx/>
                <a:uFillTx/>
                <a:latin typeface="Open Sans"/>
                <a:ea typeface="Open Sans"/>
                <a:cs typeface="Open Sans"/>
                <a:sym typeface="Open Sans"/>
              </a:rPr>
              <a:t>on the debt protection gap, highlighting the increase in harmful debt collection practices. </a:t>
            </a:r>
            <a:endParaRPr kumimoji="0" sz="145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457200" marR="0" lvl="0" indent="-320675" algn="l" defTabSz="914400" rtl="0" eaLnBrk="1" fontAlgn="auto" latinLnBrk="0" hangingPunct="1">
              <a:lnSpc>
                <a:spcPct val="120000"/>
              </a:lnSpc>
              <a:spcBef>
                <a:spcPts val="1000"/>
              </a:spcBef>
              <a:spcAft>
                <a:spcPts val="0"/>
              </a:spcAft>
              <a:buClr>
                <a:srgbClr val="004B88"/>
              </a:buClr>
              <a:buSzPts val="1450"/>
              <a:buFont typeface="Open Sans"/>
              <a:buChar char="●"/>
              <a:tabLst/>
              <a:defRPr/>
            </a:pPr>
            <a:r>
              <a:rPr kumimoji="0" lang="en-GB" sz="1450" b="0" i="0" u="none" strike="noStrike" kern="0" cap="none" spc="0" normalizeH="0" baseline="0" noProof="0">
                <a:ln>
                  <a:noFill/>
                </a:ln>
                <a:solidFill>
                  <a:srgbClr val="004B88"/>
                </a:solidFill>
                <a:effectLst/>
                <a:uLnTx/>
                <a:uFillTx/>
                <a:latin typeface="Open Sans"/>
                <a:ea typeface="Open Sans"/>
                <a:cs typeface="Open Sans"/>
                <a:sym typeface="Open Sans"/>
              </a:rPr>
              <a:t>We are continuing our enhanced monitoring on forced PPM installations, reviewing all cases on a weekly basis.  </a:t>
            </a:r>
            <a:endParaRPr kumimoji="0" sz="1600" b="0" i="0" u="none" strike="noStrike" kern="0" cap="none" spc="0" normalizeH="0" baseline="0" noProof="0">
              <a:ln>
                <a:noFill/>
              </a:ln>
              <a:solidFill>
                <a:srgbClr val="004B88"/>
              </a:solidFill>
              <a:effectLst/>
              <a:uLnTx/>
              <a:uFillTx/>
              <a:latin typeface="Open Sans"/>
              <a:ea typeface="Open Sans"/>
              <a:cs typeface="Open Sans"/>
              <a:sym typeface="Open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7"/>
          <p:cNvSpPr txBox="1">
            <a:spLocks noGrp="1"/>
          </p:cNvSpPr>
          <p:nvPr>
            <p:ph type="title"/>
          </p:nvPr>
        </p:nvSpPr>
        <p:spPr>
          <a:xfrm>
            <a:off x="180012" y="180000"/>
            <a:ext cx="82296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Open Sans"/>
              <a:buNone/>
            </a:pPr>
            <a:r>
              <a:rPr lang="en-GB" sz="2800"/>
              <a:t>Net Zero Homes: updates</a:t>
            </a:r>
            <a:endParaRPr sz="2800"/>
          </a:p>
        </p:txBody>
      </p:sp>
      <p:sp>
        <p:nvSpPr>
          <p:cNvPr id="124" name="Google Shape;124;p27"/>
          <p:cNvSpPr txBox="1">
            <a:spLocks noGrp="1"/>
          </p:cNvSpPr>
          <p:nvPr>
            <p:ph type="body" idx="1"/>
          </p:nvPr>
        </p:nvSpPr>
        <p:spPr>
          <a:xfrm>
            <a:off x="180000" y="3248325"/>
            <a:ext cx="6421500" cy="1220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endParaRPr sz="1400"/>
          </a:p>
          <a:p>
            <a:pPr marL="0" marR="0" lvl="0" indent="0" algn="l" rtl="0">
              <a:lnSpc>
                <a:spcPct val="115000"/>
              </a:lnSpc>
              <a:spcBef>
                <a:spcPts val="1000"/>
              </a:spcBef>
              <a:spcAft>
                <a:spcPts val="0"/>
              </a:spcAft>
              <a:buNone/>
            </a:pPr>
            <a:endParaRPr/>
          </a:p>
          <a:p>
            <a:pPr marL="0" marR="0" lvl="0" indent="0" algn="l" rtl="0">
              <a:lnSpc>
                <a:spcPct val="115000"/>
              </a:lnSpc>
              <a:spcBef>
                <a:spcPts val="0"/>
              </a:spcBef>
              <a:spcAft>
                <a:spcPts val="0"/>
              </a:spcAft>
              <a:buNone/>
            </a:pPr>
            <a:endParaRPr/>
          </a:p>
        </p:txBody>
      </p:sp>
      <p:pic>
        <p:nvPicPr>
          <p:cNvPr id="125" name="Google Shape;125;p27"/>
          <p:cNvPicPr preferRelativeResize="0"/>
          <p:nvPr/>
        </p:nvPicPr>
        <p:blipFill>
          <a:blip r:embed="rId3">
            <a:alphaModFix/>
          </a:blip>
          <a:stretch>
            <a:fillRect/>
          </a:stretch>
        </p:blipFill>
        <p:spPr>
          <a:xfrm>
            <a:off x="7499725" y="86775"/>
            <a:ext cx="1554951" cy="1264826"/>
          </a:xfrm>
          <a:prstGeom prst="rect">
            <a:avLst/>
          </a:prstGeom>
          <a:noFill/>
          <a:ln>
            <a:noFill/>
          </a:ln>
        </p:spPr>
      </p:pic>
      <p:sp>
        <p:nvSpPr>
          <p:cNvPr id="126" name="Google Shape;126;p27"/>
          <p:cNvSpPr txBox="1"/>
          <p:nvPr/>
        </p:nvSpPr>
        <p:spPr>
          <a:xfrm>
            <a:off x="180000" y="763150"/>
            <a:ext cx="8420100" cy="427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20000"/>
              </a:lnSpc>
              <a:spcBef>
                <a:spcPts val="1000"/>
              </a:spcBef>
              <a:spcAft>
                <a:spcPts val="0"/>
              </a:spcAft>
              <a:buClr>
                <a:srgbClr val="000000"/>
              </a:buClr>
              <a:buSzTx/>
              <a:buFont typeface="Arial"/>
              <a:buNone/>
              <a:tabLst/>
              <a:defRPr/>
            </a:pPr>
            <a:r>
              <a:rPr kumimoji="0" lang="en-GB" sz="1450" b="1" i="0" u="none" strike="noStrike" kern="0" cap="none" spc="0" normalizeH="0" baseline="0" noProof="0">
                <a:ln>
                  <a:noFill/>
                </a:ln>
                <a:solidFill>
                  <a:srgbClr val="004B88"/>
                </a:solidFill>
                <a:effectLst/>
                <a:uLnTx/>
                <a:uFillTx/>
                <a:latin typeface="Open Sans"/>
                <a:ea typeface="Open Sans"/>
                <a:cs typeface="Open Sans"/>
                <a:sym typeface="Open Sans"/>
              </a:rPr>
              <a:t>Current policy/advocacy work </a:t>
            </a:r>
            <a:endParaRPr kumimoji="0" sz="1450" b="1" i="0" u="none" strike="noStrike" kern="0" cap="none" spc="0" normalizeH="0" baseline="0" noProof="0">
              <a:ln>
                <a:noFill/>
              </a:ln>
              <a:solidFill>
                <a:srgbClr val="004B88"/>
              </a:solidFill>
              <a:effectLst/>
              <a:uLnTx/>
              <a:uFillTx/>
              <a:latin typeface="Open Sans"/>
              <a:ea typeface="Open Sans"/>
              <a:cs typeface="Open Sans"/>
              <a:sym typeface="Open Sans"/>
            </a:endParaRPr>
          </a:p>
          <a:p>
            <a:pPr marL="457200" marR="0" lvl="0" indent="-320675" algn="l" defTabSz="914400" rtl="0" eaLnBrk="1" fontAlgn="auto" latinLnBrk="0" hangingPunct="1">
              <a:lnSpc>
                <a:spcPct val="120000"/>
              </a:lnSpc>
              <a:spcBef>
                <a:spcPts val="1000"/>
              </a:spcBef>
              <a:spcAft>
                <a:spcPts val="0"/>
              </a:spcAft>
              <a:buClr>
                <a:srgbClr val="004B88"/>
              </a:buClr>
              <a:buSzPts val="1450"/>
              <a:buFont typeface="Open Sans"/>
              <a:buChar char="●"/>
              <a:tabLst/>
              <a:defRPr/>
            </a:pPr>
            <a:r>
              <a:rPr kumimoji="0" lang="en-GB" sz="1450" b="0" i="0" u="none" strike="noStrike" kern="0" cap="none" spc="0" normalizeH="0" baseline="0" noProof="0">
                <a:ln>
                  <a:noFill/>
                </a:ln>
                <a:solidFill>
                  <a:srgbClr val="004B88"/>
                </a:solidFill>
                <a:effectLst/>
                <a:uLnTx/>
                <a:uFillTx/>
                <a:latin typeface="Open Sans"/>
                <a:ea typeface="Open Sans"/>
                <a:cs typeface="Open Sans"/>
                <a:sym typeface="Open Sans"/>
              </a:rPr>
              <a:t>We published </a:t>
            </a:r>
            <a:r>
              <a:rPr kumimoji="0" lang="en-GB" sz="1450" b="0" i="0" u="sng" strike="noStrike" kern="0" cap="none" spc="0" normalizeH="0" baseline="0" noProof="0">
                <a:ln>
                  <a:noFill/>
                </a:ln>
                <a:solidFill>
                  <a:srgbClr val="0000FF"/>
                </a:solidFill>
                <a:effectLst/>
                <a:uLnTx/>
                <a:uFillTx/>
                <a:latin typeface="Open Sans"/>
                <a:ea typeface="Open Sans"/>
                <a:cs typeface="Open Sans"/>
                <a:sym typeface="Open Sans"/>
                <a:hlinkClick r:id="rId4"/>
              </a:rPr>
              <a:t>Don’t settle for second best</a:t>
            </a:r>
            <a:r>
              <a:rPr kumimoji="0" lang="en-GB" sz="1450" b="0" i="0" u="none" strike="noStrike" kern="0" cap="none" spc="0" normalizeH="0" baseline="0" noProof="0">
                <a:ln>
                  <a:noFill/>
                </a:ln>
                <a:solidFill>
                  <a:srgbClr val="004B88"/>
                </a:solidFill>
                <a:effectLst/>
                <a:uLnTx/>
                <a:uFillTx/>
                <a:latin typeface="Open Sans"/>
                <a:ea typeface="Open Sans"/>
                <a:cs typeface="Open Sans"/>
                <a:sym typeface="Open Sans"/>
              </a:rPr>
              <a:t>, a report on how to make sure that net zero energy market reforms stack up for consumers</a:t>
            </a:r>
            <a:endParaRPr kumimoji="0" sz="145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457200" marR="0" lvl="0" indent="-320675" algn="l" defTabSz="914400" rtl="0" eaLnBrk="1" fontAlgn="auto" latinLnBrk="0" hangingPunct="1">
              <a:lnSpc>
                <a:spcPct val="120000"/>
              </a:lnSpc>
              <a:spcBef>
                <a:spcPts val="0"/>
              </a:spcBef>
              <a:spcAft>
                <a:spcPts val="0"/>
              </a:spcAft>
              <a:buClr>
                <a:srgbClr val="004B88"/>
              </a:buClr>
              <a:buSzPts val="1450"/>
              <a:buFont typeface="Open Sans"/>
              <a:buChar char="●"/>
              <a:tabLst/>
              <a:defRPr/>
            </a:pPr>
            <a:r>
              <a:rPr kumimoji="0" lang="en-GB" sz="1450" b="0" i="0" u="none" strike="noStrike" kern="0" cap="none" spc="0" normalizeH="0" baseline="0" noProof="0">
                <a:ln>
                  <a:noFill/>
                </a:ln>
                <a:solidFill>
                  <a:srgbClr val="004B88"/>
                </a:solidFill>
                <a:effectLst/>
                <a:uLnTx/>
                <a:uFillTx/>
                <a:latin typeface="Open Sans"/>
                <a:ea typeface="Open Sans"/>
                <a:cs typeface="Open Sans"/>
                <a:sym typeface="Open Sans"/>
              </a:rPr>
              <a:t>We </a:t>
            </a:r>
            <a:r>
              <a:rPr kumimoji="0" lang="en-GB" sz="1450" b="0" i="0" u="sng" strike="noStrike" kern="0" cap="none" spc="0" normalizeH="0" baseline="0" noProof="0">
                <a:ln>
                  <a:noFill/>
                </a:ln>
                <a:solidFill>
                  <a:srgbClr val="0000FF"/>
                </a:solidFill>
                <a:effectLst/>
                <a:uLnTx/>
                <a:uFillTx/>
                <a:latin typeface="Open Sans"/>
                <a:ea typeface="Open Sans"/>
                <a:cs typeface="Open Sans"/>
                <a:sym typeface="Open Sans"/>
                <a:hlinkClick r:id="rId5"/>
              </a:rPr>
              <a:t>wrote to the Secretary of State</a:t>
            </a:r>
            <a:r>
              <a:rPr kumimoji="0" lang="en-GB" sz="1450" b="0" i="0" u="none" strike="noStrike" kern="0" cap="none" spc="0" normalizeH="0" baseline="0" noProof="0">
                <a:ln>
                  <a:noFill/>
                </a:ln>
                <a:solidFill>
                  <a:srgbClr val="004B88"/>
                </a:solidFill>
                <a:effectLst/>
                <a:uLnTx/>
                <a:uFillTx/>
                <a:latin typeface="Open Sans"/>
                <a:ea typeface="Open Sans"/>
                <a:cs typeface="Open Sans"/>
                <a:sym typeface="Open Sans"/>
              </a:rPr>
              <a:t> to urge the Department for Energy Security and Net Zero to urgently review consumer protections for anyone carrying out green upgrades to their home</a:t>
            </a:r>
            <a:endParaRPr kumimoji="0" sz="145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457200" marR="0" lvl="0" indent="-320675" algn="l" defTabSz="914400" rtl="0" eaLnBrk="1" fontAlgn="auto" latinLnBrk="0" hangingPunct="1">
              <a:lnSpc>
                <a:spcPct val="120000"/>
              </a:lnSpc>
              <a:spcBef>
                <a:spcPts val="0"/>
              </a:spcBef>
              <a:spcAft>
                <a:spcPts val="0"/>
              </a:spcAft>
              <a:buClr>
                <a:srgbClr val="004B88"/>
              </a:buClr>
              <a:buSzPts val="1450"/>
              <a:buFont typeface="Open Sans"/>
              <a:buChar char="●"/>
              <a:tabLst/>
              <a:defRPr/>
            </a:pPr>
            <a:r>
              <a:rPr kumimoji="0" lang="en-GB" sz="1450" b="0" i="0" u="none" strike="noStrike" kern="0" cap="none" spc="0" normalizeH="0" baseline="0" noProof="0">
                <a:ln>
                  <a:noFill/>
                </a:ln>
                <a:solidFill>
                  <a:srgbClr val="004B88"/>
                </a:solidFill>
                <a:effectLst/>
                <a:uLnTx/>
                <a:uFillTx/>
                <a:latin typeface="Open Sans"/>
                <a:ea typeface="Open Sans"/>
                <a:cs typeface="Open Sans"/>
                <a:sym typeface="Open Sans"/>
              </a:rPr>
              <a:t>We published blogs on </a:t>
            </a:r>
            <a:r>
              <a:rPr kumimoji="0" lang="en-GB" sz="1450" b="0" i="0" u="sng" strike="noStrike" kern="0" cap="none" spc="0" normalizeH="0" baseline="0" noProof="0">
                <a:ln>
                  <a:noFill/>
                </a:ln>
                <a:solidFill>
                  <a:srgbClr val="0000FF"/>
                </a:solidFill>
                <a:effectLst/>
                <a:uLnTx/>
                <a:uFillTx/>
                <a:latin typeface="Open Sans"/>
                <a:ea typeface="Open Sans"/>
                <a:cs typeface="Open Sans"/>
                <a:sym typeface="Open Sans"/>
                <a:hlinkClick r:id="rId6"/>
              </a:rPr>
              <a:t>complaints around spray foam insulation</a:t>
            </a:r>
            <a:r>
              <a:rPr kumimoji="0" lang="en-GB" sz="1450" b="0" i="0" u="none" strike="noStrike" kern="0" cap="none" spc="0" normalizeH="0" baseline="0" noProof="0">
                <a:ln>
                  <a:noFill/>
                </a:ln>
                <a:solidFill>
                  <a:srgbClr val="004B88"/>
                </a:solidFill>
                <a:effectLst/>
                <a:uLnTx/>
                <a:uFillTx/>
                <a:latin typeface="Open Sans"/>
                <a:ea typeface="Open Sans"/>
                <a:cs typeface="Open Sans"/>
                <a:sym typeface="Open Sans"/>
              </a:rPr>
              <a:t> and the need for </a:t>
            </a:r>
            <a:r>
              <a:rPr kumimoji="0" lang="en-GB" sz="1450" b="0" i="0" u="sng" strike="noStrike" kern="0" cap="none" spc="0" normalizeH="0" baseline="0" noProof="0">
                <a:ln>
                  <a:noFill/>
                </a:ln>
                <a:solidFill>
                  <a:srgbClr val="0000FF"/>
                </a:solidFill>
                <a:effectLst/>
                <a:uLnTx/>
                <a:uFillTx/>
                <a:latin typeface="Open Sans"/>
                <a:ea typeface="Open Sans"/>
                <a:cs typeface="Open Sans"/>
                <a:sym typeface="Open Sans"/>
                <a:hlinkClick r:id="rId7"/>
              </a:rPr>
              <a:t>financial protections for low carbon heat technologies</a:t>
            </a:r>
            <a:endParaRPr kumimoji="0" sz="145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0" marR="0" lvl="0" indent="0" algn="l" defTabSz="914400" rtl="0" eaLnBrk="1" fontAlgn="auto" latinLnBrk="0" hangingPunct="1">
              <a:lnSpc>
                <a:spcPct val="120000"/>
              </a:lnSpc>
              <a:spcBef>
                <a:spcPts val="1000"/>
              </a:spcBef>
              <a:spcAft>
                <a:spcPts val="0"/>
              </a:spcAft>
              <a:buClr>
                <a:srgbClr val="000000"/>
              </a:buClr>
              <a:buSzTx/>
              <a:buFont typeface="Arial"/>
              <a:buNone/>
              <a:tabLst/>
              <a:defRPr/>
            </a:pPr>
            <a:r>
              <a:rPr kumimoji="0" lang="en-GB" sz="1450" b="1" i="0" u="none" strike="noStrike" kern="0" cap="none" spc="0" normalizeH="0" baseline="0" noProof="0">
                <a:ln>
                  <a:noFill/>
                </a:ln>
                <a:solidFill>
                  <a:srgbClr val="004B88"/>
                </a:solidFill>
                <a:effectLst/>
                <a:uLnTx/>
                <a:uFillTx/>
                <a:latin typeface="Open Sans"/>
                <a:ea typeface="Open Sans"/>
                <a:cs typeface="Open Sans"/>
                <a:sym typeface="Open Sans"/>
              </a:rPr>
              <a:t>Coming soon</a:t>
            </a:r>
            <a:endParaRPr kumimoji="0" sz="1450" b="1" i="0" u="none" strike="noStrike" kern="0" cap="none" spc="0" normalizeH="0" baseline="0" noProof="0">
              <a:ln>
                <a:noFill/>
              </a:ln>
              <a:solidFill>
                <a:srgbClr val="004B88"/>
              </a:solidFill>
              <a:effectLst/>
              <a:uLnTx/>
              <a:uFillTx/>
              <a:latin typeface="Open Sans"/>
              <a:ea typeface="Open Sans"/>
              <a:cs typeface="Open Sans"/>
              <a:sym typeface="Open Sans"/>
            </a:endParaRPr>
          </a:p>
          <a:p>
            <a:pPr marL="457200" marR="0" lvl="0" indent="-320675" algn="l" defTabSz="914400" rtl="0" eaLnBrk="1" fontAlgn="auto" latinLnBrk="0" hangingPunct="1">
              <a:lnSpc>
                <a:spcPct val="120000"/>
              </a:lnSpc>
              <a:spcBef>
                <a:spcPts val="1000"/>
              </a:spcBef>
              <a:spcAft>
                <a:spcPts val="0"/>
              </a:spcAft>
              <a:buClr>
                <a:srgbClr val="004B88"/>
              </a:buClr>
              <a:buSzPts val="1450"/>
              <a:buFont typeface="Open Sans"/>
              <a:buChar char="●"/>
              <a:tabLst/>
              <a:defRPr/>
            </a:pPr>
            <a:r>
              <a:rPr kumimoji="0" lang="en-GB" sz="1450" b="0" i="0" u="none" strike="noStrike" kern="0" cap="none" spc="0" normalizeH="0" baseline="0" noProof="0">
                <a:ln>
                  <a:noFill/>
                </a:ln>
                <a:solidFill>
                  <a:srgbClr val="004B88"/>
                </a:solidFill>
                <a:effectLst/>
                <a:uLnTx/>
                <a:uFillTx/>
                <a:latin typeface="Open Sans"/>
                <a:ea typeface="Open Sans"/>
                <a:cs typeface="Open Sans"/>
                <a:sym typeface="Open Sans"/>
              </a:rPr>
              <a:t>Response to a consultation on delivering a smart and secure energy system</a:t>
            </a:r>
            <a:endParaRPr kumimoji="0" sz="145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457200" marR="0" lvl="0" indent="-320675" algn="l" defTabSz="914400" rtl="0" eaLnBrk="1" fontAlgn="auto" latinLnBrk="0" hangingPunct="1">
              <a:lnSpc>
                <a:spcPct val="120000"/>
              </a:lnSpc>
              <a:spcBef>
                <a:spcPts val="0"/>
              </a:spcBef>
              <a:spcAft>
                <a:spcPts val="0"/>
              </a:spcAft>
              <a:buClr>
                <a:srgbClr val="004B88"/>
              </a:buClr>
              <a:buSzPts val="1450"/>
              <a:buFont typeface="Open Sans"/>
              <a:buChar char="●"/>
              <a:tabLst/>
              <a:defRPr/>
            </a:pPr>
            <a:r>
              <a:rPr kumimoji="0" lang="en-GB" sz="1450" b="0" i="0" u="none" strike="noStrike" kern="0" cap="none" spc="0" normalizeH="0" baseline="0" noProof="0">
                <a:ln>
                  <a:noFill/>
                </a:ln>
                <a:solidFill>
                  <a:srgbClr val="004B88"/>
                </a:solidFill>
                <a:effectLst/>
                <a:uLnTx/>
                <a:uFillTx/>
                <a:latin typeface="Open Sans"/>
                <a:ea typeface="Open Sans"/>
                <a:cs typeface="Open Sans"/>
                <a:sym typeface="Open Sans"/>
              </a:rPr>
              <a:t>Report on consumer experiences of redress under Government energy efficiency schemes</a:t>
            </a:r>
            <a:endParaRPr kumimoji="0" sz="1450" b="0" i="0" u="none" strike="noStrike" kern="0" cap="none" spc="0" normalizeH="0" baseline="0" noProof="0">
              <a:ln>
                <a:noFill/>
              </a:ln>
              <a:solidFill>
                <a:srgbClr val="004B88"/>
              </a:solidFill>
              <a:effectLst/>
              <a:uLnTx/>
              <a:uFillTx/>
              <a:latin typeface="Open Sans"/>
              <a:ea typeface="Open Sans"/>
              <a:cs typeface="Open Sans"/>
              <a:sym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0"/>
        <p:cNvGrpSpPr/>
        <p:nvPr/>
      </p:nvGrpSpPr>
      <p:grpSpPr>
        <a:xfrm>
          <a:off x="0" y="0"/>
          <a:ext cx="0" cy="0"/>
          <a:chOff x="0" y="0"/>
          <a:chExt cx="0" cy="0"/>
        </a:xfrm>
      </p:grpSpPr>
      <p:sp>
        <p:nvSpPr>
          <p:cNvPr id="131" name="Google Shape;131;p28"/>
          <p:cNvSpPr txBox="1">
            <a:spLocks noGrp="1"/>
          </p:cNvSpPr>
          <p:nvPr>
            <p:ph type="title"/>
          </p:nvPr>
        </p:nvSpPr>
        <p:spPr>
          <a:xfrm>
            <a:off x="180000" y="180000"/>
            <a:ext cx="87840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800"/>
              <a:t>Energy Networks &amp; Systems Team: updates</a:t>
            </a:r>
            <a:endParaRPr sz="2800"/>
          </a:p>
        </p:txBody>
      </p:sp>
      <p:sp>
        <p:nvSpPr>
          <p:cNvPr id="132" name="Google Shape;132;p28"/>
          <p:cNvSpPr txBox="1">
            <a:spLocks noGrp="1"/>
          </p:cNvSpPr>
          <p:nvPr>
            <p:ph type="body" idx="1"/>
          </p:nvPr>
        </p:nvSpPr>
        <p:spPr>
          <a:xfrm>
            <a:off x="180000" y="951875"/>
            <a:ext cx="6990000" cy="3975900"/>
          </a:xfrm>
          <a:prstGeom prst="rect">
            <a:avLst/>
          </a:prstGeom>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None/>
            </a:pPr>
            <a:endParaRPr sz="1400"/>
          </a:p>
          <a:p>
            <a:pPr marL="457200" marR="0" lvl="0" indent="0" algn="l" rtl="0">
              <a:lnSpc>
                <a:spcPct val="115000"/>
              </a:lnSpc>
              <a:spcBef>
                <a:spcPts val="400"/>
              </a:spcBef>
              <a:spcAft>
                <a:spcPts val="0"/>
              </a:spcAft>
              <a:buNone/>
            </a:pPr>
            <a:endParaRPr sz="1400"/>
          </a:p>
          <a:p>
            <a:pPr marL="0" lvl="0" indent="0" algn="l" rtl="0">
              <a:lnSpc>
                <a:spcPct val="115000"/>
              </a:lnSpc>
              <a:spcBef>
                <a:spcPts val="400"/>
              </a:spcBef>
              <a:spcAft>
                <a:spcPts val="0"/>
              </a:spcAft>
              <a:buNone/>
            </a:pPr>
            <a:endParaRPr/>
          </a:p>
        </p:txBody>
      </p:sp>
      <p:pic>
        <p:nvPicPr>
          <p:cNvPr id="133" name="Google Shape;133;p28"/>
          <p:cNvPicPr preferRelativeResize="0"/>
          <p:nvPr/>
        </p:nvPicPr>
        <p:blipFill>
          <a:blip r:embed="rId3">
            <a:alphaModFix amt="46000"/>
          </a:blip>
          <a:stretch>
            <a:fillRect/>
          </a:stretch>
        </p:blipFill>
        <p:spPr>
          <a:xfrm>
            <a:off x="6920500" y="1818675"/>
            <a:ext cx="2223502" cy="3144827"/>
          </a:xfrm>
          <a:prstGeom prst="rect">
            <a:avLst/>
          </a:prstGeom>
          <a:noFill/>
          <a:ln>
            <a:noFill/>
          </a:ln>
        </p:spPr>
      </p:pic>
      <p:sp>
        <p:nvSpPr>
          <p:cNvPr id="134" name="Google Shape;134;p28"/>
          <p:cNvSpPr txBox="1"/>
          <p:nvPr/>
        </p:nvSpPr>
        <p:spPr>
          <a:xfrm>
            <a:off x="180000" y="1028075"/>
            <a:ext cx="7151700" cy="382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20000"/>
              </a:lnSpc>
              <a:spcBef>
                <a:spcPts val="100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4B88"/>
                </a:solidFill>
                <a:effectLst/>
                <a:uLnTx/>
                <a:uFillTx/>
                <a:latin typeface="Open Sans"/>
                <a:ea typeface="Open Sans"/>
                <a:cs typeface="Open Sans"/>
                <a:sym typeface="Open Sans"/>
              </a:rPr>
              <a:t>Current policy/advocacy work </a:t>
            </a:r>
            <a:endParaRPr kumimoji="0" sz="140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457200" marR="0" lvl="0" indent="-317500" algn="l" defTabSz="914400" rtl="0" eaLnBrk="1" fontAlgn="auto" latinLnBrk="0" hangingPunct="1">
              <a:lnSpc>
                <a:spcPct val="120000"/>
              </a:lnSpc>
              <a:spcBef>
                <a:spcPts val="1000"/>
              </a:spcBef>
              <a:spcAft>
                <a:spcPts val="0"/>
              </a:spcAft>
              <a:buClr>
                <a:srgbClr val="004B88"/>
              </a:buClr>
              <a:buSzPts val="1400"/>
              <a:buFont typeface="Open Sans"/>
              <a:buChar char="●"/>
              <a:tabLst/>
              <a:defRPr/>
            </a:pPr>
            <a:r>
              <a:rPr kumimoji="0" lang="en-GB" sz="1400" b="0" i="0" u="none" strike="noStrike" kern="0" cap="none" spc="0" normalizeH="0" baseline="0" noProof="0">
                <a:ln>
                  <a:noFill/>
                </a:ln>
                <a:solidFill>
                  <a:srgbClr val="004B88"/>
                </a:solidFill>
                <a:effectLst/>
                <a:uLnTx/>
                <a:uFillTx/>
                <a:latin typeface="Open Sans"/>
                <a:ea typeface="Open Sans"/>
                <a:cs typeface="Open Sans"/>
                <a:sym typeface="Open Sans"/>
              </a:rPr>
              <a:t>Ongoing work regarding the Review of Electricity Market Arrangements, including co-facilitating the End User Challenge Panel</a:t>
            </a:r>
            <a:endParaRPr kumimoji="0" sz="140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457200" marR="0" lvl="0" indent="-317500" algn="l" defTabSz="914400" rtl="0" eaLnBrk="1" fontAlgn="auto" latinLnBrk="0" hangingPunct="1">
              <a:lnSpc>
                <a:spcPct val="120000"/>
              </a:lnSpc>
              <a:spcBef>
                <a:spcPts val="1000"/>
              </a:spcBef>
              <a:spcAft>
                <a:spcPts val="0"/>
              </a:spcAft>
              <a:buClr>
                <a:srgbClr val="004B88"/>
              </a:buClr>
              <a:buSzPts val="1400"/>
              <a:buFont typeface="Open Sans"/>
              <a:buChar char="●"/>
              <a:tabLst/>
              <a:defRPr/>
            </a:pPr>
            <a:r>
              <a:rPr kumimoji="0" lang="en-GB" sz="1400" b="0" i="0" u="none" strike="noStrike" kern="0" cap="none" spc="0" normalizeH="0" baseline="0" noProof="0">
                <a:ln>
                  <a:noFill/>
                </a:ln>
                <a:solidFill>
                  <a:srgbClr val="004B88"/>
                </a:solidFill>
                <a:effectLst/>
                <a:uLnTx/>
                <a:uFillTx/>
                <a:latin typeface="Open Sans"/>
                <a:ea typeface="Open Sans"/>
                <a:cs typeface="Open Sans"/>
                <a:sym typeface="Open Sans"/>
              </a:rPr>
              <a:t>Published a </a:t>
            </a:r>
            <a:r>
              <a:rPr kumimoji="0" lang="en-GB" sz="1400" b="0" i="0" u="sng" strike="noStrike" kern="0" cap="none" spc="0" normalizeH="0" baseline="0" noProof="0">
                <a:ln>
                  <a:noFill/>
                </a:ln>
                <a:solidFill>
                  <a:srgbClr val="0000FF"/>
                </a:solidFill>
                <a:effectLst/>
                <a:uLnTx/>
                <a:uFillTx/>
                <a:latin typeface="Open Sans"/>
                <a:ea typeface="Open Sans"/>
                <a:cs typeface="Open Sans"/>
                <a:sym typeface="Open Sans"/>
                <a:hlinkClick r:id="rId4"/>
              </a:rPr>
              <a:t>blog</a:t>
            </a:r>
            <a:r>
              <a:rPr kumimoji="0" lang="en-GB" sz="1400" b="0" i="0" u="none" strike="noStrike" kern="0" cap="none" spc="0" normalizeH="0" baseline="0" noProof="0">
                <a:ln>
                  <a:noFill/>
                </a:ln>
                <a:solidFill>
                  <a:srgbClr val="004B88"/>
                </a:solidFill>
                <a:effectLst/>
                <a:uLnTx/>
                <a:uFillTx/>
                <a:latin typeface="Open Sans"/>
                <a:ea typeface="Open Sans"/>
                <a:cs typeface="Open Sans"/>
                <a:sym typeface="Open Sans"/>
              </a:rPr>
              <a:t> on the need for reform to regulatory appeals</a:t>
            </a:r>
            <a:endParaRPr kumimoji="0" sz="140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457200" marR="0" lvl="0" indent="-317500" algn="l" defTabSz="914400" rtl="0" eaLnBrk="1" fontAlgn="auto" latinLnBrk="0" hangingPunct="1">
              <a:lnSpc>
                <a:spcPct val="120000"/>
              </a:lnSpc>
              <a:spcBef>
                <a:spcPts val="1000"/>
              </a:spcBef>
              <a:spcAft>
                <a:spcPts val="0"/>
              </a:spcAft>
              <a:buClr>
                <a:srgbClr val="004B88"/>
              </a:buClr>
              <a:buSzPts val="1400"/>
              <a:buFont typeface="Open Sans"/>
              <a:buChar char="●"/>
              <a:tabLst/>
              <a:defRPr/>
            </a:pPr>
            <a:r>
              <a:rPr kumimoji="0" lang="en-GB" sz="1400" b="0" i="0" u="none" strike="noStrike" kern="0" cap="none" spc="0" normalizeH="0" baseline="0" noProof="0">
                <a:ln>
                  <a:noFill/>
                </a:ln>
                <a:solidFill>
                  <a:srgbClr val="004B88"/>
                </a:solidFill>
                <a:effectLst/>
                <a:uLnTx/>
                <a:uFillTx/>
                <a:latin typeface="Open Sans"/>
                <a:ea typeface="Open Sans"/>
                <a:cs typeface="Open Sans"/>
                <a:sym typeface="Open Sans"/>
              </a:rPr>
              <a:t>Developing a strategic partnership with the National Energy System Operator to ensure consumer interests are central to the energy transition</a:t>
            </a:r>
            <a:endParaRPr kumimoji="0" sz="140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0" marR="0" lvl="0" indent="0" algn="l" defTabSz="914400" rtl="0" eaLnBrk="1" fontAlgn="auto" latinLnBrk="0" hangingPunct="1">
              <a:lnSpc>
                <a:spcPct val="120000"/>
              </a:lnSpc>
              <a:spcBef>
                <a:spcPts val="100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4B88"/>
                </a:solidFill>
                <a:effectLst/>
                <a:uLnTx/>
                <a:uFillTx/>
                <a:latin typeface="Open Sans"/>
                <a:ea typeface="Open Sans"/>
                <a:cs typeface="Open Sans"/>
                <a:sym typeface="Open Sans"/>
              </a:rPr>
              <a:t>Coming soon</a:t>
            </a:r>
            <a:endParaRPr kumimoji="0" sz="140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457200" marR="0" lvl="0" indent="-317500" algn="l" defTabSz="914400" rtl="0" eaLnBrk="1" fontAlgn="auto" latinLnBrk="0" hangingPunct="1">
              <a:lnSpc>
                <a:spcPct val="120000"/>
              </a:lnSpc>
              <a:spcBef>
                <a:spcPts val="1000"/>
              </a:spcBef>
              <a:spcAft>
                <a:spcPts val="0"/>
              </a:spcAft>
              <a:buClr>
                <a:srgbClr val="004B88"/>
              </a:buClr>
              <a:buSzPts val="1400"/>
              <a:buFont typeface="Open Sans"/>
              <a:buChar char="●"/>
              <a:tabLst/>
              <a:defRPr/>
            </a:pPr>
            <a:r>
              <a:rPr kumimoji="0" lang="en-GB" sz="1400" b="0" i="0" u="none" strike="noStrike" kern="0" cap="none" spc="0" normalizeH="0" baseline="0" noProof="0">
                <a:ln>
                  <a:noFill/>
                </a:ln>
                <a:solidFill>
                  <a:srgbClr val="004B88"/>
                </a:solidFill>
                <a:effectLst/>
                <a:uLnTx/>
                <a:uFillTx/>
                <a:latin typeface="Open Sans"/>
                <a:ea typeface="Open Sans"/>
                <a:cs typeface="Open Sans"/>
                <a:sym typeface="Open Sans"/>
              </a:rPr>
              <a:t>Beginning research into the effectiveness of Innovation spending funded through consumer bills</a:t>
            </a:r>
            <a:endParaRPr kumimoji="0" sz="140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457200" marR="0" lvl="0" indent="-317500" algn="l" defTabSz="914400" rtl="0" eaLnBrk="1" fontAlgn="auto" latinLnBrk="0" hangingPunct="1">
              <a:lnSpc>
                <a:spcPct val="120000"/>
              </a:lnSpc>
              <a:spcBef>
                <a:spcPts val="1000"/>
              </a:spcBef>
              <a:spcAft>
                <a:spcPts val="0"/>
              </a:spcAft>
              <a:buClr>
                <a:srgbClr val="004B88"/>
              </a:buClr>
              <a:buSzPts val="1400"/>
              <a:buFont typeface="Open Sans"/>
              <a:buChar char="●"/>
              <a:tabLst/>
              <a:defRPr/>
            </a:pPr>
            <a:r>
              <a:rPr kumimoji="0" lang="en-GB" sz="1400" b="0" i="0" u="none" strike="noStrike" kern="0" cap="none" spc="0" normalizeH="0" baseline="0" noProof="0">
                <a:ln>
                  <a:noFill/>
                </a:ln>
                <a:solidFill>
                  <a:srgbClr val="004B88"/>
                </a:solidFill>
                <a:effectLst/>
                <a:uLnTx/>
                <a:uFillTx/>
                <a:latin typeface="Open Sans"/>
                <a:ea typeface="Open Sans"/>
                <a:cs typeface="Open Sans"/>
                <a:sym typeface="Open Sans"/>
              </a:rPr>
              <a:t>Publication of research into ensuring Community Benefits for hosting energy infrastructure represent good value for money for consumers generally</a:t>
            </a:r>
            <a:endParaRPr kumimoji="0" sz="140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0" marR="0" lvl="0" indent="0" algn="l" defTabSz="914400" rtl="0" eaLnBrk="1" fontAlgn="auto" latinLnBrk="0" hangingPunct="1">
              <a:lnSpc>
                <a:spcPct val="120000"/>
              </a:lnSpc>
              <a:spcBef>
                <a:spcPts val="1000"/>
              </a:spcBef>
              <a:spcAft>
                <a:spcPts val="0"/>
              </a:spcAft>
              <a:buClr>
                <a:srgbClr val="000000"/>
              </a:buClr>
              <a:buSzTx/>
              <a:buFont typeface="Arial"/>
              <a:buNone/>
              <a:tabLst/>
              <a:defRPr/>
            </a:pPr>
            <a:endParaRPr kumimoji="0" sz="140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457200" marR="0" lvl="0" indent="0" algn="l" defTabSz="914400" rtl="0" eaLnBrk="1" fontAlgn="auto" latinLnBrk="0" hangingPunct="1">
              <a:lnSpc>
                <a:spcPct val="120000"/>
              </a:lnSpc>
              <a:spcBef>
                <a:spcPts val="1000"/>
              </a:spcBef>
              <a:spcAft>
                <a:spcPts val="0"/>
              </a:spcAft>
              <a:buClr>
                <a:srgbClr val="000000"/>
              </a:buClr>
              <a:buSzTx/>
              <a:buFont typeface="Arial"/>
              <a:buNone/>
              <a:tabLst/>
              <a:defRPr/>
            </a:pPr>
            <a:endParaRPr kumimoji="0" sz="140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0" marR="0" lvl="0" indent="0" algn="l" defTabSz="914400" rtl="0" eaLnBrk="1" fontAlgn="auto" latinLnBrk="0" hangingPunct="1">
              <a:lnSpc>
                <a:spcPct val="120000"/>
              </a:lnSpc>
              <a:spcBef>
                <a:spcPts val="1000"/>
              </a:spcBef>
              <a:spcAft>
                <a:spcPts val="0"/>
              </a:spcAft>
              <a:buClr>
                <a:srgbClr val="000000"/>
              </a:buClr>
              <a:buSzTx/>
              <a:buFont typeface="Arial"/>
              <a:buNone/>
              <a:tabLst/>
              <a:defRPr/>
            </a:pPr>
            <a:endParaRPr kumimoji="0" sz="140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0" marR="0" lvl="0" indent="0" algn="l" defTabSz="914400" rtl="0" eaLnBrk="1" fontAlgn="auto" latinLnBrk="0" hangingPunct="1">
              <a:lnSpc>
                <a:spcPct val="120000"/>
              </a:lnSpc>
              <a:spcBef>
                <a:spcPts val="1000"/>
              </a:spcBef>
              <a:spcAft>
                <a:spcPts val="0"/>
              </a:spcAft>
              <a:buClr>
                <a:srgbClr val="000000"/>
              </a:buClr>
              <a:buSzTx/>
              <a:buFont typeface="Arial"/>
              <a:buNone/>
              <a:tabLst/>
              <a:defRPr/>
            </a:pPr>
            <a:endParaRPr kumimoji="0" sz="140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457200" marR="0" lvl="0" indent="0" algn="l" defTabSz="914400" rtl="0" eaLnBrk="1" fontAlgn="auto" latinLnBrk="0" hangingPunct="1">
              <a:lnSpc>
                <a:spcPct val="120000"/>
              </a:lnSpc>
              <a:spcBef>
                <a:spcPts val="1000"/>
              </a:spcBef>
              <a:spcAft>
                <a:spcPts val="0"/>
              </a:spcAft>
              <a:buClr>
                <a:srgbClr val="000000"/>
              </a:buClr>
              <a:buSzTx/>
              <a:buFont typeface="Arial"/>
              <a:buNone/>
              <a:tabLst/>
              <a:defRPr/>
            </a:pPr>
            <a:endParaRPr kumimoji="0" sz="1400" b="0" i="0" u="none" strike="noStrike" kern="0" cap="none" spc="0" normalizeH="0" baseline="0" noProof="0">
              <a:ln>
                <a:noFill/>
              </a:ln>
              <a:solidFill>
                <a:srgbClr val="004B88"/>
              </a:solidFill>
              <a:effectLst/>
              <a:uLnTx/>
              <a:uFillTx/>
              <a:latin typeface="Open Sans"/>
              <a:ea typeface="Open Sans"/>
              <a:cs typeface="Open Sans"/>
              <a:sym typeface="Open Sans"/>
            </a:endParaRPr>
          </a:p>
          <a:p>
            <a:pPr marL="0" marR="0" lvl="0" indent="0" algn="l" defTabSz="914400" rtl="0" eaLnBrk="1" fontAlgn="auto" latinLnBrk="0" hangingPunct="1">
              <a:lnSpc>
                <a:spcPct val="120000"/>
              </a:lnSpc>
              <a:spcBef>
                <a:spcPts val="100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43"/>
          <p:cNvSpPr txBox="1">
            <a:spLocks noGrp="1"/>
          </p:cNvSpPr>
          <p:nvPr>
            <p:ph type="title"/>
          </p:nvPr>
        </p:nvSpPr>
        <p:spPr>
          <a:xfrm>
            <a:off x="650070" y="206375"/>
            <a:ext cx="7699590" cy="857520"/>
          </a:xfrm>
          <a:prstGeom prst="rect">
            <a:avLst/>
          </a:prstGeom>
          <a:noFill/>
          <a:ln>
            <a:noFill/>
          </a:ln>
        </p:spPr>
        <p:txBody>
          <a:bodyPr spcFirstLastPara="1" wrap="square" lIns="82283" tIns="41130" rIns="82283" bIns="41130" anchor="ctr" anchorCtr="0">
            <a:normAutofit/>
          </a:bodyPr>
          <a:lstStyle/>
          <a:p>
            <a:r>
              <a:rPr lang="en-GB">
                <a:solidFill>
                  <a:srgbClr val="004B88"/>
                </a:solidFill>
                <a:highlight>
                  <a:srgbClr val="FFFFFF"/>
                </a:highlight>
              </a:rPr>
              <a:t>Codes changes as of April 1 2024</a:t>
            </a:r>
            <a:endParaRPr>
              <a:solidFill>
                <a:srgbClr val="004B88"/>
              </a:solidFill>
              <a:highlight>
                <a:srgbClr val="FFFFFF"/>
              </a:highlight>
            </a:endParaRPr>
          </a:p>
        </p:txBody>
      </p:sp>
      <p:sp>
        <p:nvSpPr>
          <p:cNvPr id="198" name="Google Shape;198;p43"/>
          <p:cNvSpPr txBox="1"/>
          <p:nvPr/>
        </p:nvSpPr>
        <p:spPr>
          <a:xfrm>
            <a:off x="694170" y="1063775"/>
            <a:ext cx="7699590" cy="3785670"/>
          </a:xfrm>
          <a:prstGeom prst="rect">
            <a:avLst/>
          </a:prstGeom>
          <a:noFill/>
          <a:ln>
            <a:noFill/>
          </a:ln>
        </p:spPr>
        <p:txBody>
          <a:bodyPr spcFirstLastPara="1" wrap="square" lIns="82283" tIns="82283" rIns="82283" bIns="82283" anchor="t" anchorCtr="0">
            <a:noAutofit/>
          </a:bodyPr>
          <a:lstStyle/>
          <a:p>
            <a:pPr defTabSz="822960">
              <a:lnSpc>
                <a:spcPct val="120000"/>
              </a:lnSpc>
              <a:buClr>
                <a:srgbClr val="000000"/>
              </a:buClr>
            </a:pPr>
            <a:r>
              <a:rPr lang="en-GB" sz="1440" kern="0">
                <a:solidFill>
                  <a:srgbClr val="004888"/>
                </a:solidFill>
                <a:latin typeface="Open Sans"/>
                <a:ea typeface="Open Sans"/>
                <a:cs typeface="Open Sans"/>
                <a:sym typeface="Open Sans"/>
              </a:rPr>
              <a:t>Following on from the codes changes that were implemented in January 2024, we have completed a second round of minor code changes, working alongside the EHU and ADS. </a:t>
            </a:r>
            <a:endParaRPr sz="1440" kern="0">
              <a:solidFill>
                <a:srgbClr val="004888"/>
              </a:solidFill>
              <a:latin typeface="Open Sans"/>
              <a:ea typeface="Open Sans"/>
              <a:cs typeface="Open Sans"/>
              <a:sym typeface="Open Sans"/>
            </a:endParaRPr>
          </a:p>
          <a:p>
            <a:pPr defTabSz="822960">
              <a:lnSpc>
                <a:spcPct val="120000"/>
              </a:lnSpc>
              <a:spcBef>
                <a:spcPts val="360"/>
              </a:spcBef>
              <a:buClr>
                <a:srgbClr val="000000"/>
              </a:buClr>
            </a:pPr>
            <a:r>
              <a:rPr lang="en-GB" sz="1440" kern="0">
                <a:solidFill>
                  <a:srgbClr val="004888"/>
                </a:solidFill>
                <a:latin typeface="Open Sans"/>
                <a:ea typeface="Open Sans"/>
                <a:cs typeface="Open Sans"/>
                <a:sym typeface="Open Sans"/>
              </a:rPr>
              <a:t>Confirmation of the changes can be found below:</a:t>
            </a:r>
            <a:endParaRPr sz="1440" kern="0">
              <a:solidFill>
                <a:srgbClr val="004888"/>
              </a:solidFill>
              <a:latin typeface="Open Sans"/>
              <a:ea typeface="Open Sans"/>
              <a:cs typeface="Open Sans"/>
              <a:sym typeface="Open Sans"/>
            </a:endParaRPr>
          </a:p>
          <a:p>
            <a:pPr defTabSz="822960">
              <a:lnSpc>
                <a:spcPct val="120000"/>
              </a:lnSpc>
              <a:spcBef>
                <a:spcPts val="360"/>
              </a:spcBef>
              <a:buClr>
                <a:srgbClr val="000000"/>
              </a:buClr>
            </a:pPr>
            <a:endParaRPr sz="1440" kern="0">
              <a:solidFill>
                <a:srgbClr val="004888"/>
              </a:solidFill>
              <a:latin typeface="Open Sans"/>
              <a:ea typeface="Open Sans"/>
              <a:cs typeface="Open Sans"/>
              <a:sym typeface="Open Sans"/>
            </a:endParaRPr>
          </a:p>
          <a:p>
            <a:pPr defTabSz="822960">
              <a:lnSpc>
                <a:spcPct val="120000"/>
              </a:lnSpc>
              <a:spcBef>
                <a:spcPts val="360"/>
              </a:spcBef>
              <a:buClr>
                <a:srgbClr val="000000"/>
              </a:buClr>
            </a:pPr>
            <a:r>
              <a:rPr lang="en-GB" sz="1440" b="1" kern="0">
                <a:solidFill>
                  <a:srgbClr val="004888"/>
                </a:solidFill>
                <a:latin typeface="Open Sans"/>
                <a:ea typeface="Open Sans"/>
                <a:cs typeface="Open Sans"/>
                <a:sym typeface="Open Sans"/>
              </a:rPr>
              <a:t>Newly implemented codes</a:t>
            </a:r>
            <a:endParaRPr sz="1440" b="1" kern="0">
              <a:solidFill>
                <a:srgbClr val="004888"/>
              </a:solidFill>
              <a:latin typeface="Open Sans"/>
              <a:ea typeface="Open Sans"/>
              <a:cs typeface="Open Sans"/>
              <a:sym typeface="Open Sans"/>
            </a:endParaRPr>
          </a:p>
          <a:p>
            <a:pPr defTabSz="822960">
              <a:lnSpc>
                <a:spcPct val="120000"/>
              </a:lnSpc>
              <a:spcBef>
                <a:spcPts val="360"/>
              </a:spcBef>
              <a:buClr>
                <a:srgbClr val="000000"/>
              </a:buClr>
            </a:pPr>
            <a:endParaRPr sz="1440" kern="0">
              <a:solidFill>
                <a:srgbClr val="004888"/>
              </a:solidFill>
              <a:latin typeface="Open Sans"/>
              <a:ea typeface="Open Sans"/>
              <a:cs typeface="Open Sans"/>
              <a:sym typeface="Open Sans"/>
            </a:endParaRPr>
          </a:p>
          <a:p>
            <a:pPr defTabSz="822960">
              <a:lnSpc>
                <a:spcPct val="120000"/>
              </a:lnSpc>
              <a:spcBef>
                <a:spcPts val="360"/>
              </a:spcBef>
              <a:buClr>
                <a:srgbClr val="000000"/>
              </a:buClr>
            </a:pPr>
            <a:endParaRPr sz="1440" kern="0">
              <a:solidFill>
                <a:srgbClr val="004888"/>
              </a:solidFill>
              <a:latin typeface="Open Sans"/>
              <a:ea typeface="Open Sans"/>
              <a:cs typeface="Open Sans"/>
              <a:sym typeface="Open Sans"/>
            </a:endParaRPr>
          </a:p>
          <a:p>
            <a:pPr defTabSz="822960">
              <a:lnSpc>
                <a:spcPct val="120000"/>
              </a:lnSpc>
              <a:spcBef>
                <a:spcPts val="360"/>
              </a:spcBef>
              <a:buClr>
                <a:srgbClr val="000000"/>
              </a:buClr>
            </a:pPr>
            <a:endParaRPr sz="1440" kern="0">
              <a:solidFill>
                <a:srgbClr val="004888"/>
              </a:solidFill>
              <a:latin typeface="Open Sans"/>
              <a:ea typeface="Open Sans"/>
              <a:cs typeface="Open Sans"/>
              <a:sym typeface="Open Sans"/>
            </a:endParaRPr>
          </a:p>
          <a:p>
            <a:pPr marL="411480" defTabSz="822960">
              <a:lnSpc>
                <a:spcPct val="120000"/>
              </a:lnSpc>
              <a:spcBef>
                <a:spcPts val="360"/>
              </a:spcBef>
              <a:buClr>
                <a:srgbClr val="000000"/>
              </a:buClr>
            </a:pPr>
            <a:endParaRPr sz="1440" kern="0">
              <a:solidFill>
                <a:srgbClr val="004888"/>
              </a:solidFill>
              <a:latin typeface="Open Sans"/>
              <a:ea typeface="Open Sans"/>
              <a:cs typeface="Open Sans"/>
              <a:sym typeface="Open Sans"/>
            </a:endParaRPr>
          </a:p>
          <a:p>
            <a:pPr defTabSz="822960">
              <a:lnSpc>
                <a:spcPct val="120000"/>
              </a:lnSpc>
              <a:spcBef>
                <a:spcPts val="360"/>
              </a:spcBef>
              <a:buClr>
                <a:srgbClr val="000000"/>
              </a:buClr>
            </a:pPr>
            <a:endParaRPr sz="1440" kern="0">
              <a:solidFill>
                <a:srgbClr val="004888"/>
              </a:solidFill>
              <a:latin typeface="Open Sans"/>
              <a:ea typeface="Open Sans"/>
              <a:cs typeface="Open Sans"/>
              <a:sym typeface="Open Sans"/>
            </a:endParaRPr>
          </a:p>
          <a:p>
            <a:pPr defTabSz="822960">
              <a:lnSpc>
                <a:spcPct val="120000"/>
              </a:lnSpc>
              <a:spcBef>
                <a:spcPts val="360"/>
              </a:spcBef>
              <a:buClr>
                <a:srgbClr val="000000"/>
              </a:buClr>
            </a:pPr>
            <a:endParaRPr sz="1440" kern="0">
              <a:solidFill>
                <a:srgbClr val="004888"/>
              </a:solidFill>
              <a:latin typeface="Open Sans"/>
              <a:ea typeface="Open Sans"/>
              <a:cs typeface="Open Sans"/>
              <a:sym typeface="Open Sans"/>
            </a:endParaRPr>
          </a:p>
          <a:p>
            <a:pPr marL="411480" defTabSz="822960">
              <a:lnSpc>
                <a:spcPct val="120000"/>
              </a:lnSpc>
              <a:spcBef>
                <a:spcPts val="360"/>
              </a:spcBef>
              <a:buClr>
                <a:srgbClr val="000000"/>
              </a:buClr>
            </a:pPr>
            <a:endParaRPr sz="1440" kern="0">
              <a:solidFill>
                <a:srgbClr val="004888"/>
              </a:solidFill>
              <a:latin typeface="Open Sans"/>
              <a:ea typeface="Open Sans"/>
              <a:cs typeface="Open Sans"/>
              <a:sym typeface="Open Sans"/>
            </a:endParaRPr>
          </a:p>
          <a:p>
            <a:pPr defTabSz="822960">
              <a:lnSpc>
                <a:spcPct val="120000"/>
              </a:lnSpc>
              <a:spcBef>
                <a:spcPts val="360"/>
              </a:spcBef>
              <a:spcAft>
                <a:spcPts val="360"/>
              </a:spcAft>
              <a:buClr>
                <a:srgbClr val="000000"/>
              </a:buClr>
            </a:pPr>
            <a:endParaRPr sz="1440" kern="0">
              <a:solidFill>
                <a:srgbClr val="004884"/>
              </a:solidFill>
              <a:latin typeface="Open Sans"/>
              <a:ea typeface="Open Sans"/>
              <a:cs typeface="Open Sans"/>
              <a:sym typeface="Open Sans"/>
            </a:endParaRPr>
          </a:p>
        </p:txBody>
      </p:sp>
      <p:pic>
        <p:nvPicPr>
          <p:cNvPr id="199" name="Google Shape;199;p43"/>
          <p:cNvPicPr preferRelativeResize="0"/>
          <p:nvPr/>
        </p:nvPicPr>
        <p:blipFill rotWithShape="1">
          <a:blip r:embed="rId3">
            <a:alphaModFix/>
          </a:blip>
          <a:srcRect l="8779" t="37405" r="12056" b="19098"/>
          <a:stretch/>
        </p:blipFill>
        <p:spPr>
          <a:xfrm>
            <a:off x="790313" y="2644493"/>
            <a:ext cx="7419103" cy="243146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5856" y="1789771"/>
            <a:ext cx="7434329" cy="2007220"/>
          </a:xfrm>
        </p:spPr>
        <p:txBody>
          <a:bodyPr/>
          <a:lstStyle/>
          <a:p>
            <a:r>
              <a:rPr lang="en-GB" sz="2700" b="1"/>
              <a:t>Consumer Scotland - </a:t>
            </a:r>
            <a:r>
              <a:rPr lang="en-GB" sz="2700"/>
              <a:t>Policy Update </a:t>
            </a:r>
            <a:br>
              <a:rPr lang="en-GB" sz="2700"/>
            </a:br>
            <a:br>
              <a:rPr lang="en-GB" sz="2700"/>
            </a:br>
            <a:r>
              <a:rPr lang="en-GB" sz="2700"/>
              <a:t>Supplier Liaison Meeting</a:t>
            </a:r>
            <a:br>
              <a:rPr lang="en-GB" sz="2700"/>
            </a:br>
            <a:r>
              <a:rPr lang="en-GB" sz="2100"/>
              <a:t>29 May 2024</a:t>
            </a:r>
          </a:p>
        </p:txBody>
      </p:sp>
    </p:spTree>
    <p:extLst>
      <p:ext uri="{BB962C8B-B14F-4D97-AF65-F5344CB8AC3E}">
        <p14:creationId xmlns:p14="http://schemas.microsoft.com/office/powerpoint/2010/main" val="21937546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Who we are</a:t>
            </a:r>
          </a:p>
        </p:txBody>
      </p:sp>
      <p:sp>
        <p:nvSpPr>
          <p:cNvPr id="4" name="Content Placeholder 3"/>
          <p:cNvSpPr>
            <a:spLocks noGrp="1"/>
          </p:cNvSpPr>
          <p:nvPr>
            <p:ph sz="half" idx="2"/>
          </p:nvPr>
        </p:nvSpPr>
        <p:spPr>
          <a:xfrm>
            <a:off x="396899" y="1914525"/>
            <a:ext cx="8370000" cy="3086100"/>
          </a:xfrm>
        </p:spPr>
        <p:txBody>
          <a:bodyPr>
            <a:normAutofit fontScale="40000" lnSpcReduction="20000"/>
          </a:bodyPr>
          <a:lstStyle/>
          <a:p>
            <a:pPr marL="0" indent="0">
              <a:lnSpc>
                <a:spcPct val="140000"/>
              </a:lnSpc>
              <a:buNone/>
            </a:pPr>
            <a:r>
              <a:rPr lang="en-GB" sz="3375">
                <a:solidFill>
                  <a:schemeClr val="tx1"/>
                </a:solidFill>
              </a:rPr>
              <a:t>Consumer Scotland is a Non-Ministerial Office, created by the Consumer Scotland Act 2020, and accountable to the Scottish Parliament.  Our role is to advocate for consumers in Scotland and we have statutory functions in relation to energy, water and post. </a:t>
            </a:r>
          </a:p>
          <a:p>
            <a:pPr marL="0" indent="0">
              <a:lnSpc>
                <a:spcPct val="120000"/>
              </a:lnSpc>
              <a:buNone/>
            </a:pPr>
            <a:endParaRPr lang="en-GB" sz="3375">
              <a:solidFill>
                <a:schemeClr val="tx1"/>
              </a:solidFill>
            </a:endParaRPr>
          </a:p>
          <a:p>
            <a:pPr marL="0" indent="0">
              <a:lnSpc>
                <a:spcPct val="140000"/>
              </a:lnSpc>
              <a:buNone/>
            </a:pPr>
            <a:r>
              <a:rPr lang="en-GB" sz="3375">
                <a:solidFill>
                  <a:schemeClr val="tx1"/>
                </a:solidFill>
              </a:rPr>
              <a:t>Our purpose is to improve outcomes for current and future consumers, including individual consumers and small businesses.  We work across the public, private and third sectors and have a particular focus on three consumer challenges: affordability, climate change mitigation and adaptation, and consumers in vulnerable circumstances. </a:t>
            </a:r>
          </a:p>
          <a:p>
            <a:pPr marL="0" indent="0">
              <a:lnSpc>
                <a:spcPct val="120000"/>
              </a:lnSpc>
              <a:buNone/>
            </a:pPr>
            <a:endParaRPr lang="en-GB" sz="3375">
              <a:solidFill>
                <a:schemeClr val="tx1"/>
              </a:solidFill>
            </a:endParaRPr>
          </a:p>
          <a:p>
            <a:pPr marL="0" indent="0">
              <a:lnSpc>
                <a:spcPct val="140000"/>
              </a:lnSpc>
              <a:buNone/>
            </a:pPr>
            <a:r>
              <a:rPr lang="en-GB" sz="3375">
                <a:solidFill>
                  <a:schemeClr val="tx1"/>
                </a:solidFill>
              </a:rPr>
              <a:t>Consumer Scotland has a legal responsibility to issue guidance for those who will need to consider the new consumer duty on public bodies, and we are the appointed consumer advocate for heat networks in Scotland. </a:t>
            </a:r>
          </a:p>
          <a:p>
            <a:pPr marL="0" indent="0">
              <a:lnSpc>
                <a:spcPct val="140000"/>
              </a:lnSpc>
              <a:buNone/>
            </a:pPr>
            <a:endParaRPr lang="en-GB" sz="5400">
              <a:solidFill>
                <a:schemeClr val="tx1"/>
              </a:solidFill>
            </a:endParaRPr>
          </a:p>
        </p:txBody>
      </p:sp>
    </p:spTree>
    <p:extLst>
      <p:ext uri="{BB962C8B-B14F-4D97-AF65-F5344CB8AC3E}">
        <p14:creationId xmlns:p14="http://schemas.microsoft.com/office/powerpoint/2010/main" val="38026516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Current workstreams</a:t>
            </a:r>
          </a:p>
        </p:txBody>
      </p:sp>
      <p:sp>
        <p:nvSpPr>
          <p:cNvPr id="3" name="Content Placeholder 2"/>
          <p:cNvSpPr>
            <a:spLocks noGrp="1"/>
          </p:cNvSpPr>
          <p:nvPr>
            <p:ph idx="1"/>
          </p:nvPr>
        </p:nvSpPr>
        <p:spPr>
          <a:xfrm>
            <a:off x="396900" y="1807369"/>
            <a:ext cx="8370000" cy="3230831"/>
          </a:xfrm>
        </p:spPr>
        <p:txBody>
          <a:bodyPr>
            <a:normAutofit fontScale="85000" lnSpcReduction="20000"/>
          </a:bodyPr>
          <a:lstStyle/>
          <a:p>
            <a:pPr marL="0" indent="0">
              <a:lnSpc>
                <a:spcPct val="124000"/>
              </a:lnSpc>
              <a:buNone/>
            </a:pPr>
            <a:r>
              <a:rPr lang="en-GB" sz="1575" u="sng">
                <a:solidFill>
                  <a:schemeClr val="tx1"/>
                </a:solidFill>
              </a:rPr>
              <a:t>Affordability</a:t>
            </a:r>
            <a:endParaRPr lang="en-GB" sz="1575">
              <a:solidFill>
                <a:schemeClr val="tx1"/>
              </a:solidFill>
            </a:endParaRPr>
          </a:p>
          <a:p>
            <a:pPr lvl="1">
              <a:lnSpc>
                <a:spcPct val="124000"/>
              </a:lnSpc>
            </a:pPr>
            <a:r>
              <a:rPr lang="en-GB" sz="1575">
                <a:solidFill>
                  <a:schemeClr val="tx1"/>
                </a:solidFill>
              </a:rPr>
              <a:t>Energy Affordability Tracker, recurring inc. </a:t>
            </a:r>
            <a:r>
              <a:rPr lang="en-GB" sz="1575">
                <a:solidFill>
                  <a:schemeClr val="tx1"/>
                </a:solidFill>
                <a:hlinkClick r:id="rId3"/>
              </a:rPr>
              <a:t>Insights from Winter wave: Causes and impact of energy debt</a:t>
            </a:r>
            <a:endParaRPr lang="en-GB" sz="1575">
              <a:solidFill>
                <a:schemeClr val="tx1"/>
              </a:solidFill>
            </a:endParaRPr>
          </a:p>
          <a:p>
            <a:pPr lvl="1">
              <a:lnSpc>
                <a:spcPct val="124000"/>
              </a:lnSpc>
            </a:pPr>
            <a:r>
              <a:rPr lang="en-GB" sz="1575">
                <a:solidFill>
                  <a:schemeClr val="tx1"/>
                </a:solidFill>
              </a:rPr>
              <a:t>Better targeted support, inc. facilitated sessions; </a:t>
            </a:r>
            <a:r>
              <a:rPr lang="en-GB" sz="1575">
                <a:solidFill>
                  <a:schemeClr val="tx1"/>
                </a:solidFill>
                <a:hlinkClick r:id="rId4"/>
              </a:rPr>
              <a:t>Disabled consumers and energy costs – interim findings</a:t>
            </a:r>
            <a:endParaRPr lang="en-GB" sz="1575">
              <a:solidFill>
                <a:schemeClr val="tx1"/>
              </a:solidFill>
            </a:endParaRPr>
          </a:p>
          <a:p>
            <a:pPr marL="0" indent="0">
              <a:lnSpc>
                <a:spcPct val="124000"/>
              </a:lnSpc>
              <a:buNone/>
            </a:pPr>
            <a:r>
              <a:rPr lang="en-GB" sz="1575" u="sng">
                <a:solidFill>
                  <a:schemeClr val="tx1"/>
                </a:solidFill>
              </a:rPr>
              <a:t>Retail</a:t>
            </a:r>
          </a:p>
          <a:p>
            <a:pPr lvl="1">
              <a:lnSpc>
                <a:spcPct val="124000"/>
              </a:lnSpc>
            </a:pPr>
            <a:r>
              <a:rPr lang="en-GB" sz="1575">
                <a:solidFill>
                  <a:schemeClr val="tx1"/>
                </a:solidFill>
              </a:rPr>
              <a:t>Responding to key developments, inc. standing charges; ESNZ committee inquiry; affordability and debt CFI</a:t>
            </a:r>
          </a:p>
          <a:p>
            <a:pPr lvl="1">
              <a:lnSpc>
                <a:spcPct val="124000"/>
              </a:lnSpc>
            </a:pPr>
            <a:r>
              <a:rPr lang="en-GB" sz="1575">
                <a:solidFill>
                  <a:schemeClr val="tx1"/>
                </a:solidFill>
              </a:rPr>
              <a:t>Ongoing engagement, inc. DESNZ quadrilateral; Ofgem consumer groups and charities</a:t>
            </a:r>
          </a:p>
          <a:p>
            <a:pPr marL="0" indent="0">
              <a:lnSpc>
                <a:spcPct val="124000"/>
              </a:lnSpc>
              <a:buNone/>
            </a:pPr>
            <a:r>
              <a:rPr lang="en-GB" sz="1575" u="sng">
                <a:solidFill>
                  <a:schemeClr val="tx1"/>
                </a:solidFill>
              </a:rPr>
              <a:t>Infrastructure and non-retail markets</a:t>
            </a:r>
            <a:endParaRPr lang="en-GB" sz="1575">
              <a:solidFill>
                <a:schemeClr val="tx1"/>
              </a:solidFill>
            </a:endParaRPr>
          </a:p>
          <a:p>
            <a:pPr lvl="1">
              <a:lnSpc>
                <a:spcPct val="124000"/>
              </a:lnSpc>
            </a:pPr>
            <a:r>
              <a:rPr lang="en-GB" sz="1575">
                <a:solidFill>
                  <a:schemeClr val="tx1"/>
                </a:solidFill>
              </a:rPr>
              <a:t>REMA 2 consultation; RAB funding model and Sizewell C; RTS phaseout</a:t>
            </a:r>
          </a:p>
          <a:p>
            <a:pPr marL="0" indent="0">
              <a:lnSpc>
                <a:spcPct val="124000"/>
              </a:lnSpc>
              <a:buNone/>
            </a:pPr>
            <a:r>
              <a:rPr lang="en-GB" sz="1575" u="sng">
                <a:solidFill>
                  <a:schemeClr val="tx1"/>
                </a:solidFill>
              </a:rPr>
              <a:t>Internal working groups</a:t>
            </a:r>
          </a:p>
          <a:p>
            <a:pPr lvl="1">
              <a:lnSpc>
                <a:spcPct val="124000"/>
              </a:lnSpc>
            </a:pPr>
            <a:r>
              <a:rPr lang="en-GB" sz="1575">
                <a:solidFill>
                  <a:schemeClr val="tx1"/>
                </a:solidFill>
              </a:rPr>
              <a:t>Energy Consumers Network and Rural Energy Consumers working group </a:t>
            </a:r>
          </a:p>
          <a:p>
            <a:pPr marL="0" indent="0">
              <a:buNone/>
            </a:pPr>
            <a:endParaRPr lang="en-GB" u="sng">
              <a:solidFill>
                <a:schemeClr val="tx1"/>
              </a:solidFill>
            </a:endParaRPr>
          </a:p>
          <a:p>
            <a:pPr marL="0" indent="0">
              <a:buNone/>
            </a:pPr>
            <a:endParaRPr lang="en-GB" u="sng">
              <a:solidFill>
                <a:schemeClr val="tx1"/>
              </a:solidFill>
            </a:endParaRPr>
          </a:p>
          <a:p>
            <a:pPr lvl="0"/>
            <a:endParaRPr lang="en-GB">
              <a:solidFill>
                <a:schemeClr val="tx1"/>
              </a:solidFill>
            </a:endParaRPr>
          </a:p>
          <a:p>
            <a:pPr lvl="0"/>
            <a:endParaRPr lang="en-GB">
              <a:solidFill>
                <a:schemeClr val="tx1"/>
              </a:solidFill>
            </a:endParaRPr>
          </a:p>
          <a:p>
            <a:pPr lvl="0"/>
            <a:endParaRPr lang="en-GB">
              <a:solidFill>
                <a:schemeClr val="tx1"/>
              </a:solidFill>
            </a:endParaRPr>
          </a:p>
          <a:p>
            <a:pPr marL="0" indent="0">
              <a:buNone/>
            </a:pPr>
            <a:endParaRPr lang="en-GB" u="sng">
              <a:solidFill>
                <a:schemeClr val="tx1"/>
              </a:solidFill>
            </a:endParaRPr>
          </a:p>
          <a:p>
            <a:pPr lvl="0"/>
            <a:endParaRPr lang="en-GB">
              <a:solidFill>
                <a:schemeClr val="tx1"/>
              </a:solidFill>
            </a:endParaRPr>
          </a:p>
          <a:p>
            <a:pPr lvl="0"/>
            <a:endParaRPr lang="en-GB">
              <a:solidFill>
                <a:schemeClr val="tx1"/>
              </a:solidFill>
            </a:endParaRPr>
          </a:p>
          <a:p>
            <a:pPr lvl="0"/>
            <a:endParaRPr lang="en-GB">
              <a:solidFill>
                <a:schemeClr val="tx1"/>
              </a:solidFill>
            </a:endParaRPr>
          </a:p>
        </p:txBody>
      </p:sp>
    </p:spTree>
    <p:extLst>
      <p:ext uri="{BB962C8B-B14F-4D97-AF65-F5344CB8AC3E}">
        <p14:creationId xmlns:p14="http://schemas.microsoft.com/office/powerpoint/2010/main" val="40540228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Tracker:  Headlines from the Winter wave</a:t>
            </a:r>
          </a:p>
        </p:txBody>
      </p:sp>
      <p:sp>
        <p:nvSpPr>
          <p:cNvPr id="3" name="Content Placeholder 2"/>
          <p:cNvSpPr>
            <a:spLocks noGrp="1"/>
          </p:cNvSpPr>
          <p:nvPr>
            <p:ph idx="1"/>
          </p:nvPr>
        </p:nvSpPr>
        <p:spPr>
          <a:xfrm>
            <a:off x="396900" y="1828800"/>
            <a:ext cx="8370000" cy="3209400"/>
          </a:xfrm>
        </p:spPr>
        <p:txBody>
          <a:bodyPr>
            <a:normAutofit/>
          </a:bodyPr>
          <a:lstStyle/>
          <a:p>
            <a:pPr marL="0" indent="0">
              <a:lnSpc>
                <a:spcPct val="124000"/>
              </a:lnSpc>
              <a:buNone/>
            </a:pPr>
            <a:r>
              <a:rPr lang="en-GB">
                <a:solidFill>
                  <a:schemeClr val="tx1"/>
                </a:solidFill>
              </a:rPr>
              <a:t>For the Winter 2023-24 wave of our Energy Affordability Tracker, YouGov surveyed 1,609 households in Scotland between 25 January and 13 February 2024.  </a:t>
            </a:r>
          </a:p>
          <a:p>
            <a:pPr marL="0" indent="0">
              <a:lnSpc>
                <a:spcPct val="124000"/>
              </a:lnSpc>
              <a:buNone/>
            </a:pPr>
            <a:r>
              <a:rPr lang="en-GB">
                <a:solidFill>
                  <a:schemeClr val="tx1"/>
                </a:solidFill>
              </a:rPr>
              <a:t>Energy debt is a new feature of the Tracker since the Autumn 2023 wave and the report included analysis of the debt responses.  The headline findings include that:</a:t>
            </a:r>
          </a:p>
          <a:p>
            <a:pPr lvl="1">
              <a:lnSpc>
                <a:spcPct val="124000"/>
              </a:lnSpc>
            </a:pPr>
            <a:r>
              <a:rPr lang="en-GB" sz="1350">
                <a:solidFill>
                  <a:schemeClr val="tx1"/>
                </a:solidFill>
              </a:rPr>
              <a:t>Perceptions of energy affordability are improving.  Across several metrics, the impact of energy prices on households has almost returned to pre-crisis levels.</a:t>
            </a:r>
          </a:p>
          <a:p>
            <a:pPr lvl="1">
              <a:lnSpc>
                <a:spcPct val="124000"/>
              </a:lnSpc>
            </a:pPr>
            <a:r>
              <a:rPr lang="en-GB" sz="1350">
                <a:solidFill>
                  <a:schemeClr val="tx1"/>
                </a:solidFill>
              </a:rPr>
              <a:t>Nine percent report being in energy debt or arrears.  Of those who told us they were in energy debt, nearly half (48%) said they were not confident that they would be able to clear it. </a:t>
            </a:r>
          </a:p>
          <a:p>
            <a:pPr lvl="1">
              <a:lnSpc>
                <a:spcPct val="124000"/>
              </a:lnSpc>
            </a:pPr>
            <a:r>
              <a:rPr lang="en-GB" sz="1350">
                <a:solidFill>
                  <a:schemeClr val="tx1"/>
                </a:solidFill>
              </a:rPr>
              <a:t>Debt recovery action is twice as common in this wave compared to Autumn 2023 (20% vs 10%).</a:t>
            </a:r>
          </a:p>
          <a:p>
            <a:pPr lvl="1">
              <a:lnSpc>
                <a:spcPct val="124000"/>
              </a:lnSpc>
            </a:pPr>
            <a:r>
              <a:rPr lang="en-GB" sz="1350">
                <a:solidFill>
                  <a:schemeClr val="tx1"/>
                </a:solidFill>
              </a:rPr>
              <a:t>Disability, having young children and low income are most associated with energy indebtedness.</a:t>
            </a:r>
          </a:p>
        </p:txBody>
      </p:sp>
    </p:spTree>
    <p:extLst>
      <p:ext uri="{BB962C8B-B14F-4D97-AF65-F5344CB8AC3E}">
        <p14:creationId xmlns:p14="http://schemas.microsoft.com/office/powerpoint/2010/main" val="723769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D0F2C0-1C13-4317-8B8A-5E913A07BF96}"/>
              </a:ext>
            </a:extLst>
          </p:cNvPr>
          <p:cNvSpPr>
            <a:spLocks noGrp="1"/>
          </p:cNvSpPr>
          <p:nvPr>
            <p:ph type="dt" sz="half" idx="24"/>
          </p:nvPr>
        </p:nvSpPr>
        <p:spPr/>
        <p:txBody>
          <a:bodyPr/>
          <a:lstStyle/>
          <a:p>
            <a:pPr defTabSz="342900"/>
            <a:fld id="{995AAEFB-805E-4E76-BAE2-4203F4619090}" type="datetime4">
              <a:rPr lang="en-GB">
                <a:latin typeface="Graphik"/>
              </a:rPr>
              <a:pPr defTabSz="342900"/>
              <a:t>30 May 2024</a:t>
            </a:fld>
            <a:endParaRPr lang="en-GB">
              <a:latin typeface="Graphik"/>
            </a:endParaRPr>
          </a:p>
        </p:txBody>
      </p:sp>
      <p:sp>
        <p:nvSpPr>
          <p:cNvPr id="5" name="Title 4">
            <a:extLst>
              <a:ext uri="{FF2B5EF4-FFF2-40B4-BE49-F238E27FC236}">
                <a16:creationId xmlns:a16="http://schemas.microsoft.com/office/drawing/2014/main" id="{9F2E0D24-6205-4CF3-8216-00CEED32A639}"/>
              </a:ext>
            </a:extLst>
          </p:cNvPr>
          <p:cNvSpPr>
            <a:spLocks noGrp="1"/>
          </p:cNvSpPr>
          <p:nvPr>
            <p:ph type="title"/>
          </p:nvPr>
        </p:nvSpPr>
        <p:spPr>
          <a:xfrm>
            <a:off x="264319" y="215425"/>
            <a:ext cx="8101013" cy="804600"/>
          </a:xfrm>
        </p:spPr>
        <p:txBody>
          <a:bodyPr/>
          <a:lstStyle/>
          <a:p>
            <a:r>
              <a:rPr lang="en-GB" sz="1500"/>
              <a:t>Approximately three in ten (31%) agree their supplier offers a good price for energy and nearly half (49%) say their supplier treats them fairly, marking an increase in both compared with this time last year</a:t>
            </a:r>
            <a:br>
              <a:rPr lang="en-GB" sz="1500"/>
            </a:br>
            <a:br>
              <a:rPr lang="en-GB" sz="1500"/>
            </a:br>
            <a:endParaRPr lang="en-GB" sz="1500"/>
          </a:p>
        </p:txBody>
      </p:sp>
      <p:sp>
        <p:nvSpPr>
          <p:cNvPr id="13" name="Subtitle 6">
            <a:extLst>
              <a:ext uri="{FF2B5EF4-FFF2-40B4-BE49-F238E27FC236}">
                <a16:creationId xmlns:a16="http://schemas.microsoft.com/office/drawing/2014/main" id="{C74E8C2F-2273-4FF8-8B57-BBED574DD66E}"/>
              </a:ext>
            </a:extLst>
          </p:cNvPr>
          <p:cNvSpPr txBox="1">
            <a:spLocks/>
          </p:cNvSpPr>
          <p:nvPr/>
        </p:nvSpPr>
        <p:spPr>
          <a:xfrm>
            <a:off x="404999" y="4782136"/>
            <a:ext cx="7231670" cy="24706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sz="900" b="0" kern="1200">
                <a:solidFill>
                  <a:schemeClr val="accent1"/>
                </a:solidFill>
                <a:latin typeface="+mn-lt"/>
                <a:ea typeface="+mn-ea"/>
                <a:cs typeface="+mn-cs"/>
              </a:defRPr>
            </a:lvl1pPr>
            <a:lvl2pPr marL="0" indent="0" algn="l" defTabSz="914400" rtl="0" eaLnBrk="1" latinLnBrk="0" hangingPunct="1">
              <a:lnSpc>
                <a:spcPct val="120000"/>
              </a:lnSpc>
              <a:spcBef>
                <a:spcPts val="500"/>
              </a:spcBef>
              <a:spcAft>
                <a:spcPts val="500"/>
              </a:spcAft>
              <a:buFont typeface="Arial" panose="020B0604020202020204" pitchFamily="34" charset="0"/>
              <a:buNone/>
              <a:defRPr sz="1800" b="1" kern="1200">
                <a:solidFill>
                  <a:schemeClr val="bg1"/>
                </a:solidFill>
                <a:latin typeface="+mn-lt"/>
                <a:ea typeface="+mn-ea"/>
                <a:cs typeface="+mn-cs"/>
              </a:defRPr>
            </a:lvl2pPr>
            <a:lvl3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cap="none" baseline="0">
                <a:solidFill>
                  <a:schemeClr val="bg1"/>
                </a:solidFill>
                <a:latin typeface="+mn-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800" b="1" kern="1200">
                <a:solidFill>
                  <a:schemeClr val="bg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a:solidFill>
                  <a:schemeClr val="bg1"/>
                </a:solidFill>
                <a:latin typeface="+mn-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baseline="0">
                <a:solidFill>
                  <a:schemeClr val="bg1"/>
                </a:solidFill>
                <a:latin typeface="+mn-lt"/>
                <a:ea typeface="+mn-ea"/>
                <a:cs typeface="+mn-cs"/>
              </a:defRPr>
            </a:lvl7pPr>
            <a:lvl8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8pPr>
            <a:lvl9pPr marL="0" indent="0" algn="l" defTabSz="914400" rtl="0" eaLnBrk="1" latinLnBrk="0" hangingPunct="1">
              <a:lnSpc>
                <a:spcPct val="90000"/>
              </a:lnSpc>
              <a:spcBef>
                <a:spcPts val="50"/>
              </a:spcBef>
              <a:spcAft>
                <a:spcPts val="50"/>
              </a:spcAft>
              <a:buFont typeface="Arial" panose="020B0604020202020204" pitchFamily="34" charset="0"/>
              <a:buChar char="​"/>
              <a:defRPr sz="1800" b="1" kern="1200" baseline="0">
                <a:solidFill>
                  <a:schemeClr val="bg1"/>
                </a:solidFill>
                <a:latin typeface="+mn-lt"/>
                <a:ea typeface="+mn-ea"/>
                <a:cs typeface="+mn-cs"/>
              </a:defRPr>
            </a:lvl9pPr>
          </a:lstStyle>
          <a:p>
            <a:pPr defTabSz="685800"/>
            <a:r>
              <a:rPr lang="en-US" sz="675">
                <a:solidFill>
                  <a:srgbClr val="000000"/>
                </a:solidFill>
                <a:latin typeface="Graphik"/>
              </a:rPr>
              <a:t>SER1. When thinking of your energy supplier, how much do you agree or disagree with the following statements? Base: All (Autumn 2022 n=1,586, Winter 2022 n=1,621, Spring 2023 n=1,579, Autumn n=1589, Winter 2023 n=1,609) and those who contacted their supplier (Autumn 2023 n=492, Winter 2023 n=510)</a:t>
            </a:r>
          </a:p>
          <a:p>
            <a:pPr defTabSz="685800"/>
            <a:r>
              <a:rPr lang="en-US" sz="675">
                <a:solidFill>
                  <a:srgbClr val="000000"/>
                </a:solidFill>
                <a:latin typeface="Graphik"/>
              </a:rPr>
              <a:t>*This statement was added in Autumn 2023</a:t>
            </a:r>
          </a:p>
        </p:txBody>
      </p:sp>
      <p:graphicFrame>
        <p:nvGraphicFramePr>
          <p:cNvPr id="15" name="Chart Placeholder 3">
            <a:extLst>
              <a:ext uri="{FF2B5EF4-FFF2-40B4-BE49-F238E27FC236}">
                <a16:creationId xmlns:a16="http://schemas.microsoft.com/office/drawing/2014/main" id="{8BE62AAB-A46F-4173-AABC-DD5DFDACE60A}"/>
              </a:ext>
            </a:extLst>
          </p:cNvPr>
          <p:cNvGraphicFramePr>
            <a:graphicFrameLocks noGrp="1"/>
          </p:cNvGraphicFramePr>
          <p:nvPr>
            <p:ph idx="1"/>
          </p:nvPr>
        </p:nvGraphicFramePr>
        <p:xfrm>
          <a:off x="0" y="1076911"/>
          <a:ext cx="9091569" cy="3648341"/>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5A1AF79D-FC53-C568-B204-6B6F4F99EDED}"/>
              </a:ext>
            </a:extLst>
          </p:cNvPr>
          <p:cNvCxnSpPr>
            <a:cxnSpLocks/>
          </p:cNvCxnSpPr>
          <p:nvPr/>
        </p:nvCxnSpPr>
        <p:spPr>
          <a:xfrm flipV="1">
            <a:off x="2707826" y="1548363"/>
            <a:ext cx="0" cy="1628967"/>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151E8A9-300D-AEA3-DE2A-2945A369A8FF}"/>
              </a:ext>
            </a:extLst>
          </p:cNvPr>
          <p:cNvCxnSpPr>
            <a:cxnSpLocks/>
          </p:cNvCxnSpPr>
          <p:nvPr/>
        </p:nvCxnSpPr>
        <p:spPr>
          <a:xfrm flipV="1">
            <a:off x="5366060" y="1548363"/>
            <a:ext cx="0" cy="1628967"/>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95BD61-8E21-9CDC-00D8-6F051E071330}"/>
              </a:ext>
            </a:extLst>
          </p:cNvPr>
          <p:cNvCxnSpPr>
            <a:cxnSpLocks/>
          </p:cNvCxnSpPr>
          <p:nvPr/>
        </p:nvCxnSpPr>
        <p:spPr>
          <a:xfrm flipV="1">
            <a:off x="8025640" y="1548363"/>
            <a:ext cx="0" cy="1628967"/>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itle 2">
            <a:extLst>
              <a:ext uri="{FF2B5EF4-FFF2-40B4-BE49-F238E27FC236}">
                <a16:creationId xmlns:a16="http://schemas.microsoft.com/office/drawing/2014/main" id="{AD99E1E5-E521-8575-0D3B-5CF25FFC6C06}"/>
              </a:ext>
            </a:extLst>
          </p:cNvPr>
          <p:cNvSpPr txBox="1">
            <a:spLocks/>
          </p:cNvSpPr>
          <p:nvPr/>
        </p:nvSpPr>
        <p:spPr bwMode="white">
          <a:xfrm>
            <a:off x="2598037" y="1029093"/>
            <a:ext cx="4090988" cy="1506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200" kern="1200">
                <a:solidFill>
                  <a:schemeClr val="bg1"/>
                </a:solidFill>
                <a:latin typeface="+mj-lt"/>
                <a:ea typeface="+mj-ea"/>
                <a:cs typeface="+mj-cs"/>
              </a:defRPr>
            </a:lvl1pPr>
          </a:lstStyle>
          <a:p>
            <a:pPr algn="ctr" defTabSz="685800">
              <a:defRPr sz="1862" b="0" i="0" u="none" strike="noStrike" kern="1200" spc="0" baseline="0">
                <a:solidFill>
                  <a:srgbClr val="000000"/>
                </a:solidFill>
                <a:latin typeface="+mn-lt"/>
                <a:ea typeface="+mn-ea"/>
                <a:cs typeface="+mn-cs"/>
              </a:defRPr>
            </a:pPr>
            <a:r>
              <a:rPr lang="en-GB" sz="1350">
                <a:solidFill>
                  <a:srgbClr val="000000"/>
                </a:solidFill>
                <a:latin typeface="Graphik Bold"/>
              </a:rPr>
              <a:t>Agreement statements about energy suppliers</a:t>
            </a:r>
          </a:p>
        </p:txBody>
      </p:sp>
    </p:spTree>
    <p:extLst>
      <p:ext uri="{BB962C8B-B14F-4D97-AF65-F5344CB8AC3E}">
        <p14:creationId xmlns:p14="http://schemas.microsoft.com/office/powerpoint/2010/main" val="6912997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D0F2C0-1C13-4317-8B8A-5E913A07BF96}"/>
              </a:ext>
            </a:extLst>
          </p:cNvPr>
          <p:cNvSpPr>
            <a:spLocks noGrp="1"/>
          </p:cNvSpPr>
          <p:nvPr>
            <p:ph type="dt" sz="half" idx="24"/>
          </p:nvPr>
        </p:nvSpPr>
        <p:spPr/>
        <p:txBody>
          <a:bodyPr/>
          <a:lstStyle/>
          <a:p>
            <a:pPr defTabSz="342900"/>
            <a:fld id="{995AAEFB-805E-4E76-BAE2-4203F4619090}" type="datetime4">
              <a:rPr lang="en-GB">
                <a:latin typeface="Graphik"/>
              </a:rPr>
              <a:pPr defTabSz="342900"/>
              <a:t>30 May 2024</a:t>
            </a:fld>
            <a:endParaRPr lang="en-GB">
              <a:latin typeface="Graphik"/>
            </a:endParaRPr>
          </a:p>
        </p:txBody>
      </p:sp>
      <p:sp>
        <p:nvSpPr>
          <p:cNvPr id="5" name="Title 4">
            <a:extLst>
              <a:ext uri="{FF2B5EF4-FFF2-40B4-BE49-F238E27FC236}">
                <a16:creationId xmlns:a16="http://schemas.microsoft.com/office/drawing/2014/main" id="{9F2E0D24-6205-4CF3-8216-00CEED32A639}"/>
              </a:ext>
            </a:extLst>
          </p:cNvPr>
          <p:cNvSpPr>
            <a:spLocks noGrp="1"/>
          </p:cNvSpPr>
          <p:nvPr>
            <p:ph type="title"/>
          </p:nvPr>
        </p:nvSpPr>
        <p:spPr>
          <a:xfrm>
            <a:off x="283194" y="224492"/>
            <a:ext cx="8101013" cy="804600"/>
          </a:xfrm>
        </p:spPr>
        <p:txBody>
          <a:bodyPr/>
          <a:lstStyle/>
          <a:p>
            <a:r>
              <a:rPr lang="en-GB" sz="1500"/>
              <a:t>Over half report their energy bills provide guidance on what to do if worried about paying the bill and their supplier makes it easy for them to get in contact if they need to, with both having increased compared with this time last year</a:t>
            </a:r>
            <a:br>
              <a:rPr lang="en-GB" sz="1500"/>
            </a:br>
            <a:br>
              <a:rPr lang="en-GB" sz="1500"/>
            </a:br>
            <a:endParaRPr lang="en-GB" sz="1500"/>
          </a:p>
        </p:txBody>
      </p:sp>
      <p:graphicFrame>
        <p:nvGraphicFramePr>
          <p:cNvPr id="15" name="Chart Placeholder 3">
            <a:extLst>
              <a:ext uri="{FF2B5EF4-FFF2-40B4-BE49-F238E27FC236}">
                <a16:creationId xmlns:a16="http://schemas.microsoft.com/office/drawing/2014/main" id="{8BE62AAB-A46F-4173-AABC-DD5DFDACE60A}"/>
              </a:ext>
            </a:extLst>
          </p:cNvPr>
          <p:cNvGraphicFramePr>
            <a:graphicFrameLocks noGrp="1"/>
          </p:cNvGraphicFramePr>
          <p:nvPr>
            <p:ph idx="1"/>
          </p:nvPr>
        </p:nvGraphicFramePr>
        <p:xfrm>
          <a:off x="75013" y="1080739"/>
          <a:ext cx="9036845" cy="3648341"/>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5A1AF79D-FC53-C568-B204-6B6F4F99EDED}"/>
              </a:ext>
            </a:extLst>
          </p:cNvPr>
          <p:cNvCxnSpPr/>
          <p:nvPr/>
        </p:nvCxnSpPr>
        <p:spPr>
          <a:xfrm flipV="1">
            <a:off x="3080417" y="1693073"/>
            <a:ext cx="0" cy="189000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EF03B50-6A20-3C4E-9F20-9CA0D5066A72}"/>
              </a:ext>
            </a:extLst>
          </p:cNvPr>
          <p:cNvCxnSpPr/>
          <p:nvPr/>
        </p:nvCxnSpPr>
        <p:spPr>
          <a:xfrm flipV="1">
            <a:off x="6074439" y="1693073"/>
            <a:ext cx="0" cy="189000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itle 2">
            <a:extLst>
              <a:ext uri="{FF2B5EF4-FFF2-40B4-BE49-F238E27FC236}">
                <a16:creationId xmlns:a16="http://schemas.microsoft.com/office/drawing/2014/main" id="{AD99E1E5-E521-8575-0D3B-5CF25FFC6C06}"/>
              </a:ext>
            </a:extLst>
          </p:cNvPr>
          <p:cNvSpPr txBox="1">
            <a:spLocks/>
          </p:cNvSpPr>
          <p:nvPr/>
        </p:nvSpPr>
        <p:spPr bwMode="white">
          <a:xfrm>
            <a:off x="2598037" y="1029093"/>
            <a:ext cx="4090988" cy="1506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200" kern="1200">
                <a:solidFill>
                  <a:schemeClr val="bg1"/>
                </a:solidFill>
                <a:latin typeface="+mj-lt"/>
                <a:ea typeface="+mj-ea"/>
                <a:cs typeface="+mj-cs"/>
              </a:defRPr>
            </a:lvl1pPr>
          </a:lstStyle>
          <a:p>
            <a:pPr algn="ctr" defTabSz="685800">
              <a:defRPr sz="1862" b="0" i="0" u="none" strike="noStrike" kern="1200" spc="0" baseline="0">
                <a:solidFill>
                  <a:srgbClr val="000000"/>
                </a:solidFill>
                <a:latin typeface="+mn-lt"/>
                <a:ea typeface="+mn-ea"/>
                <a:cs typeface="+mn-cs"/>
              </a:defRPr>
            </a:pPr>
            <a:r>
              <a:rPr lang="en-GB" sz="1350">
                <a:solidFill>
                  <a:srgbClr val="000000"/>
                </a:solidFill>
                <a:latin typeface="Graphik Bold"/>
              </a:rPr>
              <a:t>Agreement statements about energy suppliers</a:t>
            </a:r>
          </a:p>
        </p:txBody>
      </p:sp>
      <p:sp>
        <p:nvSpPr>
          <p:cNvPr id="3" name="Subtitle 6">
            <a:extLst>
              <a:ext uri="{FF2B5EF4-FFF2-40B4-BE49-F238E27FC236}">
                <a16:creationId xmlns:a16="http://schemas.microsoft.com/office/drawing/2014/main" id="{956C70FD-7CA0-02FF-E6DC-10C00CE40DB0}"/>
              </a:ext>
            </a:extLst>
          </p:cNvPr>
          <p:cNvSpPr txBox="1">
            <a:spLocks/>
          </p:cNvSpPr>
          <p:nvPr/>
        </p:nvSpPr>
        <p:spPr>
          <a:xfrm>
            <a:off x="404999" y="4782136"/>
            <a:ext cx="7231670" cy="24706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sz="900" b="0" kern="1200">
                <a:solidFill>
                  <a:schemeClr val="accent1"/>
                </a:solidFill>
                <a:latin typeface="+mn-lt"/>
                <a:ea typeface="+mn-ea"/>
                <a:cs typeface="+mn-cs"/>
              </a:defRPr>
            </a:lvl1pPr>
            <a:lvl2pPr marL="0" indent="0" algn="l" defTabSz="914400" rtl="0" eaLnBrk="1" latinLnBrk="0" hangingPunct="1">
              <a:lnSpc>
                <a:spcPct val="120000"/>
              </a:lnSpc>
              <a:spcBef>
                <a:spcPts val="500"/>
              </a:spcBef>
              <a:spcAft>
                <a:spcPts val="500"/>
              </a:spcAft>
              <a:buFont typeface="Arial" panose="020B0604020202020204" pitchFamily="34" charset="0"/>
              <a:buNone/>
              <a:defRPr sz="1800" b="1" kern="1200">
                <a:solidFill>
                  <a:schemeClr val="bg1"/>
                </a:solidFill>
                <a:latin typeface="+mn-lt"/>
                <a:ea typeface="+mn-ea"/>
                <a:cs typeface="+mn-cs"/>
              </a:defRPr>
            </a:lvl2pPr>
            <a:lvl3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cap="none" baseline="0">
                <a:solidFill>
                  <a:schemeClr val="bg1"/>
                </a:solidFill>
                <a:latin typeface="+mn-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800" b="1" kern="1200">
                <a:solidFill>
                  <a:schemeClr val="bg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a:solidFill>
                  <a:schemeClr val="bg1"/>
                </a:solidFill>
                <a:latin typeface="+mn-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baseline="0">
                <a:solidFill>
                  <a:schemeClr val="bg1"/>
                </a:solidFill>
                <a:latin typeface="+mn-lt"/>
                <a:ea typeface="+mn-ea"/>
                <a:cs typeface="+mn-cs"/>
              </a:defRPr>
            </a:lvl7pPr>
            <a:lvl8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8pPr>
            <a:lvl9pPr marL="0" indent="0" algn="l" defTabSz="914400" rtl="0" eaLnBrk="1" latinLnBrk="0" hangingPunct="1">
              <a:lnSpc>
                <a:spcPct val="90000"/>
              </a:lnSpc>
              <a:spcBef>
                <a:spcPts val="50"/>
              </a:spcBef>
              <a:spcAft>
                <a:spcPts val="50"/>
              </a:spcAft>
              <a:buFont typeface="Arial" panose="020B0604020202020204" pitchFamily="34" charset="0"/>
              <a:buChar char="​"/>
              <a:defRPr sz="1800" b="1" kern="1200" baseline="0">
                <a:solidFill>
                  <a:schemeClr val="bg1"/>
                </a:solidFill>
                <a:latin typeface="+mn-lt"/>
                <a:ea typeface="+mn-ea"/>
                <a:cs typeface="+mn-cs"/>
              </a:defRPr>
            </a:lvl9pPr>
          </a:lstStyle>
          <a:p>
            <a:pPr defTabSz="685800"/>
            <a:r>
              <a:rPr lang="en-US" sz="675">
                <a:solidFill>
                  <a:srgbClr val="000000"/>
                </a:solidFill>
                <a:latin typeface="Graphik"/>
              </a:rPr>
              <a:t>SER1. When thinking of your energy supplier, how much do you agree or disagree with the following statements? Base: All (Spring 2022 n=2,012, Autumn 2022 n=1,586, Winter 2022 n=1,621, Spring 2023 n=1,579, Autumn 2023 n=1,589, Winter 2023 n=1,609)</a:t>
            </a:r>
          </a:p>
        </p:txBody>
      </p:sp>
    </p:spTree>
    <p:extLst>
      <p:ext uri="{BB962C8B-B14F-4D97-AF65-F5344CB8AC3E}">
        <p14:creationId xmlns:p14="http://schemas.microsoft.com/office/powerpoint/2010/main" val="18800880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E0577B-0891-583F-260D-EDFCF638367F}"/>
              </a:ext>
            </a:extLst>
          </p:cNvPr>
          <p:cNvSpPr>
            <a:spLocks noGrp="1"/>
          </p:cNvSpPr>
          <p:nvPr>
            <p:ph type="dt" sz="half" idx="24"/>
          </p:nvPr>
        </p:nvSpPr>
        <p:spPr/>
        <p:txBody>
          <a:bodyPr/>
          <a:lstStyle/>
          <a:p>
            <a:pPr defTabSz="342900"/>
            <a:fld id="{AB44A5F2-D7C3-4E5F-BC14-7E4A5342BEC9}" type="datetime4">
              <a:rPr lang="en-GB">
                <a:latin typeface="Graphik"/>
              </a:rPr>
              <a:pPr defTabSz="342900"/>
              <a:t>30 May 2024</a:t>
            </a:fld>
            <a:endParaRPr lang="en-GB">
              <a:latin typeface="Graphik"/>
            </a:endParaRPr>
          </a:p>
        </p:txBody>
      </p:sp>
      <p:sp>
        <p:nvSpPr>
          <p:cNvPr id="3" name="Title 2">
            <a:extLst>
              <a:ext uri="{FF2B5EF4-FFF2-40B4-BE49-F238E27FC236}">
                <a16:creationId xmlns:a16="http://schemas.microsoft.com/office/drawing/2014/main" id="{11814152-8A73-3ABC-4D71-449A2A79B613}"/>
              </a:ext>
            </a:extLst>
          </p:cNvPr>
          <p:cNvSpPr>
            <a:spLocks noGrp="1"/>
          </p:cNvSpPr>
          <p:nvPr>
            <p:ph type="title"/>
          </p:nvPr>
        </p:nvSpPr>
        <p:spPr>
          <a:xfrm>
            <a:off x="133349" y="419414"/>
            <a:ext cx="1929450" cy="1215000"/>
          </a:xfrm>
        </p:spPr>
        <p:txBody>
          <a:bodyPr/>
          <a:lstStyle/>
          <a:p>
            <a:r>
              <a:rPr lang="en-GB" sz="1800"/>
              <a:t>Metrics such as ease of contact, being treated fairly and offering a good price have stayed consistent compared to last wave</a:t>
            </a:r>
            <a:endParaRPr lang="en-GB" sz="1200"/>
          </a:p>
        </p:txBody>
      </p:sp>
      <p:sp>
        <p:nvSpPr>
          <p:cNvPr id="6" name="Slide Number Placeholder 5">
            <a:extLst>
              <a:ext uri="{FF2B5EF4-FFF2-40B4-BE49-F238E27FC236}">
                <a16:creationId xmlns:a16="http://schemas.microsoft.com/office/drawing/2014/main" id="{3DD3B72E-4C04-B0F4-A7B7-63E2C1CDE1F9}"/>
              </a:ext>
            </a:extLst>
          </p:cNvPr>
          <p:cNvSpPr>
            <a:spLocks noGrp="1"/>
          </p:cNvSpPr>
          <p:nvPr>
            <p:ph type="sldNum" sz="quarter" idx="26"/>
          </p:nvPr>
        </p:nvSpPr>
        <p:spPr/>
        <p:txBody>
          <a:bodyPr/>
          <a:lstStyle/>
          <a:p>
            <a:pPr defTabSz="342900"/>
            <a:fld id="{23AA811B-2EBD-4900-905E-5BE206449611}" type="slidenum">
              <a:rPr lang="en-GB">
                <a:solidFill>
                  <a:srgbClr val="FF412C"/>
                </a:solidFill>
                <a:latin typeface="Graphik"/>
              </a:rPr>
              <a:pPr defTabSz="342900"/>
              <a:t>66</a:t>
            </a:fld>
            <a:endParaRPr lang="en-GB">
              <a:solidFill>
                <a:srgbClr val="FF412C"/>
              </a:solidFill>
              <a:latin typeface="Graphik"/>
            </a:endParaRPr>
          </a:p>
        </p:txBody>
      </p:sp>
      <p:sp>
        <p:nvSpPr>
          <p:cNvPr id="7" name="Subtitle 6">
            <a:extLst>
              <a:ext uri="{FF2B5EF4-FFF2-40B4-BE49-F238E27FC236}">
                <a16:creationId xmlns:a16="http://schemas.microsoft.com/office/drawing/2014/main" id="{6E8148E2-2C3E-B553-8F6B-04D47010AF0D}"/>
              </a:ext>
            </a:extLst>
          </p:cNvPr>
          <p:cNvSpPr txBox="1">
            <a:spLocks/>
          </p:cNvSpPr>
          <p:nvPr/>
        </p:nvSpPr>
        <p:spPr>
          <a:xfrm>
            <a:off x="2528887" y="4826070"/>
            <a:ext cx="6357938" cy="23884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sz="900" b="0" kern="1200">
                <a:solidFill>
                  <a:schemeClr val="accent1"/>
                </a:solidFill>
                <a:latin typeface="+mn-lt"/>
                <a:ea typeface="+mn-ea"/>
                <a:cs typeface="+mn-cs"/>
              </a:defRPr>
            </a:lvl1pPr>
            <a:lvl2pPr marL="0" indent="0" algn="l" defTabSz="914400" rtl="0" eaLnBrk="1" latinLnBrk="0" hangingPunct="1">
              <a:lnSpc>
                <a:spcPct val="120000"/>
              </a:lnSpc>
              <a:spcBef>
                <a:spcPts val="500"/>
              </a:spcBef>
              <a:spcAft>
                <a:spcPts val="500"/>
              </a:spcAft>
              <a:buFont typeface="Arial" panose="020B0604020202020204" pitchFamily="34" charset="0"/>
              <a:buNone/>
              <a:defRPr sz="1800" b="1" kern="1200">
                <a:solidFill>
                  <a:schemeClr val="bg1"/>
                </a:solidFill>
                <a:latin typeface="+mn-lt"/>
                <a:ea typeface="+mn-ea"/>
                <a:cs typeface="+mn-cs"/>
              </a:defRPr>
            </a:lvl2pPr>
            <a:lvl3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cap="none" baseline="0">
                <a:solidFill>
                  <a:schemeClr val="bg1"/>
                </a:solidFill>
                <a:latin typeface="+mn-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800" b="1" kern="1200">
                <a:solidFill>
                  <a:schemeClr val="bg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a:solidFill>
                  <a:schemeClr val="bg1"/>
                </a:solidFill>
                <a:latin typeface="+mn-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baseline="0">
                <a:solidFill>
                  <a:schemeClr val="bg1"/>
                </a:solidFill>
                <a:latin typeface="+mn-lt"/>
                <a:ea typeface="+mn-ea"/>
                <a:cs typeface="+mn-cs"/>
              </a:defRPr>
            </a:lvl7pPr>
            <a:lvl8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8pPr>
            <a:lvl9pPr marL="0" indent="0" algn="l" defTabSz="914400" rtl="0" eaLnBrk="1" latinLnBrk="0" hangingPunct="1">
              <a:lnSpc>
                <a:spcPct val="90000"/>
              </a:lnSpc>
              <a:spcBef>
                <a:spcPts val="50"/>
              </a:spcBef>
              <a:spcAft>
                <a:spcPts val="50"/>
              </a:spcAft>
              <a:buFont typeface="Arial" panose="020B0604020202020204" pitchFamily="34" charset="0"/>
              <a:buChar char="​"/>
              <a:defRPr sz="1800" b="1" kern="1200" baseline="0">
                <a:solidFill>
                  <a:schemeClr val="bg1"/>
                </a:solidFill>
                <a:latin typeface="+mn-lt"/>
                <a:ea typeface="+mn-ea"/>
                <a:cs typeface="+mn-cs"/>
              </a:defRPr>
            </a:lvl9pPr>
          </a:lstStyle>
          <a:p>
            <a:pPr defTabSz="685800"/>
            <a:r>
              <a:rPr lang="en-US" sz="675">
                <a:solidFill>
                  <a:srgbClr val="000000"/>
                </a:solidFill>
                <a:latin typeface="Graphik"/>
              </a:rPr>
              <a:t>SER1. When thinking of your energy supplier, how much do you agree or disagree with the following statements? Base: All (Autumn 2022 n=1,586, Winter 2022 n=1,621, Spring 2023 n=1,579, Autumn n=1,589, Winter 2023 n=1,609) </a:t>
            </a:r>
          </a:p>
        </p:txBody>
      </p:sp>
      <p:graphicFrame>
        <p:nvGraphicFramePr>
          <p:cNvPr id="8" name="Chart 7">
            <a:extLst>
              <a:ext uri="{FF2B5EF4-FFF2-40B4-BE49-F238E27FC236}">
                <a16:creationId xmlns:a16="http://schemas.microsoft.com/office/drawing/2014/main" id="{C73E7687-1D33-197C-EF27-26711BA30ED6}"/>
              </a:ext>
            </a:extLst>
          </p:cNvPr>
          <p:cNvGraphicFramePr/>
          <p:nvPr/>
        </p:nvGraphicFramePr>
        <p:xfrm>
          <a:off x="2790825" y="462770"/>
          <a:ext cx="5652695" cy="4217960"/>
        </p:xfrm>
        <a:graphic>
          <a:graphicData uri="http://schemas.openxmlformats.org/drawingml/2006/chart">
            <c:chart xmlns:c="http://schemas.openxmlformats.org/drawingml/2006/chart" xmlns:r="http://schemas.openxmlformats.org/officeDocument/2006/relationships" r:id="rId2"/>
          </a:graphicData>
        </a:graphic>
      </p:graphicFrame>
      <p:sp>
        <p:nvSpPr>
          <p:cNvPr id="14" name="Title 2">
            <a:extLst>
              <a:ext uri="{FF2B5EF4-FFF2-40B4-BE49-F238E27FC236}">
                <a16:creationId xmlns:a16="http://schemas.microsoft.com/office/drawing/2014/main" id="{87BB63F3-D3B7-D3B4-E923-4DADD63EC6A8}"/>
              </a:ext>
            </a:extLst>
          </p:cNvPr>
          <p:cNvSpPr txBox="1">
            <a:spLocks/>
          </p:cNvSpPr>
          <p:nvPr/>
        </p:nvSpPr>
        <p:spPr bwMode="white">
          <a:xfrm>
            <a:off x="3616021" y="496879"/>
            <a:ext cx="4090988" cy="1506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200" kern="1200">
                <a:solidFill>
                  <a:schemeClr val="bg1"/>
                </a:solidFill>
                <a:latin typeface="+mj-lt"/>
                <a:ea typeface="+mj-ea"/>
                <a:cs typeface="+mj-cs"/>
              </a:defRPr>
            </a:lvl1pPr>
          </a:lstStyle>
          <a:p>
            <a:pPr algn="ctr" defTabSz="685800">
              <a:defRPr sz="1862" b="0" i="0" u="none" strike="noStrike" kern="1200" spc="0" baseline="0">
                <a:solidFill>
                  <a:srgbClr val="000000"/>
                </a:solidFill>
                <a:latin typeface="+mn-lt"/>
                <a:ea typeface="+mn-ea"/>
                <a:cs typeface="+mn-cs"/>
              </a:defRPr>
            </a:pPr>
            <a:r>
              <a:rPr lang="en-GB" sz="1350">
                <a:solidFill>
                  <a:srgbClr val="000000"/>
                </a:solidFill>
                <a:latin typeface="Graphik Bold"/>
              </a:rPr>
              <a:t>Agreement statements about energy suppliers (net agree)</a:t>
            </a:r>
          </a:p>
        </p:txBody>
      </p:sp>
    </p:spTree>
    <p:extLst>
      <p:ext uri="{BB962C8B-B14F-4D97-AF65-F5344CB8AC3E}">
        <p14:creationId xmlns:p14="http://schemas.microsoft.com/office/powerpoint/2010/main" val="9561223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777597" cy="530223"/>
          </a:xfrm>
        </p:spPr>
        <p:txBody>
          <a:bodyPr/>
          <a:lstStyle/>
          <a:p>
            <a:r>
              <a:rPr lang="en-GB" b="1"/>
              <a:t>Phaseout of the Radio Teleswitch Service (RTS)</a:t>
            </a:r>
          </a:p>
        </p:txBody>
      </p:sp>
      <p:sp>
        <p:nvSpPr>
          <p:cNvPr id="3" name="Content Placeholder 2"/>
          <p:cNvSpPr>
            <a:spLocks noGrp="1"/>
          </p:cNvSpPr>
          <p:nvPr>
            <p:ph idx="1"/>
          </p:nvPr>
        </p:nvSpPr>
        <p:spPr>
          <a:xfrm>
            <a:off x="396899" y="1521619"/>
            <a:ext cx="8370000" cy="3516581"/>
          </a:xfrm>
        </p:spPr>
        <p:txBody>
          <a:bodyPr>
            <a:noAutofit/>
          </a:bodyPr>
          <a:lstStyle/>
          <a:p>
            <a:pPr marL="0" indent="0">
              <a:lnSpc>
                <a:spcPct val="124000"/>
              </a:lnSpc>
              <a:buNone/>
            </a:pPr>
            <a:endParaRPr lang="en-GB">
              <a:solidFill>
                <a:schemeClr val="tx1"/>
              </a:solidFill>
            </a:endParaRPr>
          </a:p>
          <a:p>
            <a:pPr lvl="1">
              <a:lnSpc>
                <a:spcPct val="124000"/>
              </a:lnSpc>
            </a:pPr>
            <a:r>
              <a:rPr lang="en-GB" sz="1350">
                <a:solidFill>
                  <a:schemeClr val="tx1"/>
                </a:solidFill>
              </a:rPr>
              <a:t>The RTS now has a firm date of 30 June 2025.</a:t>
            </a:r>
          </a:p>
          <a:p>
            <a:pPr lvl="1">
              <a:lnSpc>
                <a:spcPct val="124000"/>
              </a:lnSpc>
            </a:pPr>
            <a:r>
              <a:rPr lang="en-GB" sz="1350">
                <a:solidFill>
                  <a:schemeClr val="tx1"/>
                </a:solidFill>
              </a:rPr>
              <a:t>Customers may not be aware that they are reliant on the RTS for heating system functionality.  Suppliers should be proactively contacting their customers to arrange a solution. </a:t>
            </a:r>
          </a:p>
          <a:p>
            <a:pPr lvl="1">
              <a:lnSpc>
                <a:spcPct val="124000"/>
              </a:lnSpc>
            </a:pPr>
            <a:r>
              <a:rPr lang="en-GB" sz="1350">
                <a:solidFill>
                  <a:schemeClr val="tx1"/>
                </a:solidFill>
              </a:rPr>
              <a:t>Through stakeholder engagement, and our Energy Consumers Network, we are aware of issues with the customer journey in relation to RTS replacement.  Keeping consumers engaged is key. </a:t>
            </a:r>
          </a:p>
          <a:p>
            <a:pPr lvl="1">
              <a:lnSpc>
                <a:spcPct val="124000"/>
              </a:lnSpc>
            </a:pPr>
            <a:r>
              <a:rPr lang="en-GB" sz="1350">
                <a:solidFill>
                  <a:schemeClr val="tx1"/>
                </a:solidFill>
              </a:rPr>
              <a:t>RTS replacement is compounded by issues related to no-WAN and Load Managed Areas (LMA) in the North of Scotland region.  Consumers need to be accurately advised based on their circumstances. </a:t>
            </a:r>
          </a:p>
          <a:p>
            <a:pPr lvl="1">
              <a:lnSpc>
                <a:spcPct val="124000"/>
              </a:lnSpc>
            </a:pPr>
            <a:r>
              <a:rPr lang="en-GB" sz="1350">
                <a:solidFill>
                  <a:schemeClr val="tx1"/>
                </a:solidFill>
              </a:rPr>
              <a:t>Lack of a smart solution </a:t>
            </a:r>
            <a:r>
              <a:rPr lang="en-GB" sz="1350" u="sng">
                <a:solidFill>
                  <a:schemeClr val="tx1"/>
                </a:solidFill>
              </a:rPr>
              <a:t>does not mean there is no solution</a:t>
            </a:r>
            <a:r>
              <a:rPr lang="en-GB" sz="1350">
                <a:solidFill>
                  <a:schemeClr val="tx1"/>
                </a:solidFill>
              </a:rPr>
              <a:t>. </a:t>
            </a:r>
          </a:p>
          <a:p>
            <a:pPr lvl="1">
              <a:lnSpc>
                <a:spcPct val="124000"/>
              </a:lnSpc>
            </a:pPr>
            <a:r>
              <a:rPr lang="en-GB" sz="1350">
                <a:solidFill>
                  <a:schemeClr val="tx1"/>
                </a:solidFill>
              </a:rPr>
              <a:t>Suppliers could consider a more joined-up approach, especially in remote communities.</a:t>
            </a:r>
          </a:p>
        </p:txBody>
      </p:sp>
    </p:spTree>
    <p:extLst>
      <p:ext uri="{BB962C8B-B14F-4D97-AF65-F5344CB8AC3E}">
        <p14:creationId xmlns:p14="http://schemas.microsoft.com/office/powerpoint/2010/main" val="4198640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5856" y="1714501"/>
            <a:ext cx="7434329" cy="2082491"/>
          </a:xfrm>
        </p:spPr>
        <p:txBody>
          <a:bodyPr/>
          <a:lstStyle/>
          <a:p>
            <a:r>
              <a:rPr lang="en-GB" sz="2700" b="1"/>
              <a:t>	Thank you</a:t>
            </a:r>
            <a:r>
              <a:rPr lang="en-GB" sz="2700"/>
              <a:t> </a:t>
            </a:r>
            <a:br>
              <a:rPr lang="en-GB" sz="2700"/>
            </a:br>
            <a:br>
              <a:rPr lang="en-GB" sz="2700"/>
            </a:br>
            <a:r>
              <a:rPr lang="en-GB" sz="2700"/>
              <a:t>	Contact: </a:t>
            </a:r>
            <a:r>
              <a:rPr lang="en-GB" sz="2700">
                <a:hlinkClick r:id="rId3"/>
              </a:rPr>
              <a:t>michael.obrien@consumer.scot</a:t>
            </a:r>
            <a:r>
              <a:rPr lang="en-GB" sz="2700"/>
              <a:t> </a:t>
            </a:r>
          </a:p>
        </p:txBody>
      </p:sp>
    </p:spTree>
    <p:extLst>
      <p:ext uri="{BB962C8B-B14F-4D97-AF65-F5344CB8AC3E}">
        <p14:creationId xmlns:p14="http://schemas.microsoft.com/office/powerpoint/2010/main" val="11427690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8D9B"/>
        </a:solidFill>
        <a:effectLst/>
      </p:bgPr>
    </p:bg>
    <p:spTree>
      <p:nvGrpSpPr>
        <p:cNvPr id="1" name=""/>
        <p:cNvGrpSpPr/>
        <p:nvPr/>
      </p:nvGrpSpPr>
      <p:grpSpPr>
        <a:xfrm>
          <a:off x="0" y="0"/>
          <a:ext cx="0" cy="0"/>
          <a:chOff x="0" y="0"/>
          <a:chExt cx="0" cy="0"/>
        </a:xfrm>
      </p:grpSpPr>
      <p:pic>
        <p:nvPicPr>
          <p:cNvPr id="6" name="Picture 5" descr="A black and white corner&#10;&#10;Description automatically generated">
            <a:extLst>
              <a:ext uri="{FF2B5EF4-FFF2-40B4-BE49-F238E27FC236}">
                <a16:creationId xmlns:a16="http://schemas.microsoft.com/office/drawing/2014/main" id="{ED871F73-4FF6-5F86-95E2-18C85B8FC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316" y="0"/>
            <a:ext cx="2272684" cy="2153843"/>
          </a:xfrm>
          <a:prstGeom prst="rect">
            <a:avLst/>
          </a:prstGeom>
        </p:spPr>
      </p:pic>
      <p:pic>
        <p:nvPicPr>
          <p:cNvPr id="14" name="Picture 13" descr="A blue circle with yellow text&#10;&#10;Description automatically generated">
            <a:extLst>
              <a:ext uri="{FF2B5EF4-FFF2-40B4-BE49-F238E27FC236}">
                <a16:creationId xmlns:a16="http://schemas.microsoft.com/office/drawing/2014/main" id="{45C647E5-8E50-1F8D-EA39-B616F10C2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4729" y="578832"/>
            <a:ext cx="1669347" cy="962429"/>
          </a:xfrm>
          <a:prstGeom prst="rect">
            <a:avLst/>
          </a:prstGeom>
        </p:spPr>
      </p:pic>
      <p:sp>
        <p:nvSpPr>
          <p:cNvPr id="7" name="TextBox 6">
            <a:extLst>
              <a:ext uri="{FF2B5EF4-FFF2-40B4-BE49-F238E27FC236}">
                <a16:creationId xmlns:a16="http://schemas.microsoft.com/office/drawing/2014/main" id="{47FF2317-E95F-4093-7A1E-731B0FFA66FB}"/>
              </a:ext>
            </a:extLst>
          </p:cNvPr>
          <p:cNvSpPr txBox="1"/>
          <p:nvPr/>
        </p:nvSpPr>
        <p:spPr>
          <a:xfrm>
            <a:off x="364787" y="459633"/>
            <a:ext cx="7237379" cy="507831"/>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700" b="1">
                <a:solidFill>
                  <a:schemeClr val="bg1"/>
                </a:solidFill>
                <a:latin typeface="Tahoma"/>
                <a:ea typeface="Tahoma"/>
                <a:cs typeface="Tahoma"/>
              </a:rPr>
              <a:t>Any other business?</a:t>
            </a:r>
            <a:endParaRPr lang="en-GB" sz="27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614F9F8D-4413-1D4E-AA9C-076F7229D1AD}"/>
              </a:ext>
            </a:extLst>
          </p:cNvPr>
          <p:cNvSpPr txBox="1"/>
          <p:nvPr/>
        </p:nvSpPr>
        <p:spPr>
          <a:xfrm>
            <a:off x="364787" y="1196502"/>
            <a:ext cx="7062893" cy="3785652"/>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sz="2000">
              <a:solidFill>
                <a:schemeClr val="bg1"/>
              </a:solidFill>
              <a:latin typeface="Tahoma"/>
              <a:ea typeface="Tahoma"/>
              <a:cs typeface="Tahoma"/>
            </a:endParaRPr>
          </a:p>
          <a:p>
            <a:pPr marL="342900" indent="-342900">
              <a:buFont typeface="Arial"/>
              <a:buChar char="•"/>
            </a:pPr>
            <a:r>
              <a:rPr lang="en-GB" sz="2000">
                <a:solidFill>
                  <a:schemeClr val="bg1"/>
                </a:solidFill>
                <a:latin typeface="Tahoma"/>
                <a:ea typeface="Tahoma"/>
                <a:cs typeface="Tahoma"/>
              </a:rPr>
              <a:t>Provisional dates for future meetings:</a:t>
            </a:r>
          </a:p>
          <a:p>
            <a:pPr marL="342900" indent="-342900">
              <a:buFont typeface="Arial"/>
              <a:buChar char="•"/>
            </a:pPr>
            <a:endParaRPr lang="en-GB" sz="200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GB" sz="2000">
                <a:solidFill>
                  <a:schemeClr val="bg1"/>
                </a:solidFill>
                <a:ea typeface="+mn-lt"/>
                <a:cs typeface="+mn-lt"/>
              </a:rPr>
              <a:t> 28th August 2024</a:t>
            </a:r>
            <a:endParaRPr lang="en-GB">
              <a:solidFill>
                <a:schemeClr val="bg1"/>
              </a:solidFill>
              <a:ea typeface="+mn-lt"/>
              <a:cs typeface="+mn-lt"/>
            </a:endParaRPr>
          </a:p>
          <a:p>
            <a:r>
              <a:rPr lang="en-GB" sz="2000">
                <a:solidFill>
                  <a:schemeClr val="bg1"/>
                </a:solidFill>
                <a:ea typeface="+mn-lt"/>
                <a:cs typeface="+mn-lt"/>
              </a:rPr>
              <a:t> 20</a:t>
            </a:r>
            <a:r>
              <a:rPr lang="en-GB" sz="2000" baseline="30000">
                <a:solidFill>
                  <a:schemeClr val="bg1"/>
                </a:solidFill>
                <a:ea typeface="+mn-lt"/>
                <a:cs typeface="+mn-lt"/>
              </a:rPr>
              <a:t>th</a:t>
            </a:r>
            <a:r>
              <a:rPr lang="en-GB" sz="2000">
                <a:solidFill>
                  <a:schemeClr val="bg1"/>
                </a:solidFill>
                <a:ea typeface="+mn-lt"/>
                <a:cs typeface="+mn-lt"/>
              </a:rPr>
              <a:t> November 2024</a:t>
            </a:r>
            <a:endParaRPr lang="en-GB">
              <a:solidFill>
                <a:schemeClr val="bg1"/>
              </a:solidFill>
              <a:ea typeface="Calibri" panose="020F0502020204030204"/>
              <a:cs typeface="Calibri" panose="020F0502020204030204"/>
            </a:endParaRPr>
          </a:p>
          <a:p>
            <a:r>
              <a:rPr lang="en-GB" sz="2000">
                <a:solidFill>
                  <a:schemeClr val="bg1"/>
                </a:solidFill>
                <a:ea typeface="+mn-lt"/>
                <a:cs typeface="+mn-lt"/>
              </a:rPr>
              <a:t> 12</a:t>
            </a:r>
            <a:r>
              <a:rPr lang="en-GB" sz="2000" baseline="30000">
                <a:solidFill>
                  <a:schemeClr val="bg1"/>
                </a:solidFill>
                <a:ea typeface="+mn-lt"/>
                <a:cs typeface="+mn-lt"/>
              </a:rPr>
              <a:t>th</a:t>
            </a:r>
            <a:r>
              <a:rPr lang="en-GB" sz="2000">
                <a:solidFill>
                  <a:schemeClr val="bg1"/>
                </a:solidFill>
                <a:ea typeface="+mn-lt"/>
                <a:cs typeface="+mn-lt"/>
              </a:rPr>
              <a:t> February 2025</a:t>
            </a:r>
            <a:endParaRPr lang="en-GB">
              <a:solidFill>
                <a:schemeClr val="bg1"/>
              </a:solidFill>
              <a:ea typeface="Calibri" panose="020F0502020204030204"/>
              <a:cs typeface="Calibri" panose="020F0502020204030204"/>
            </a:endParaRPr>
          </a:p>
          <a:p>
            <a:r>
              <a:rPr lang="en-GB" sz="2000">
                <a:solidFill>
                  <a:schemeClr val="bg1"/>
                </a:solidFill>
                <a:ea typeface="+mn-lt"/>
                <a:cs typeface="+mn-lt"/>
              </a:rPr>
              <a:t> 14</a:t>
            </a:r>
            <a:r>
              <a:rPr lang="en-GB" sz="2000" baseline="30000">
                <a:solidFill>
                  <a:schemeClr val="bg1"/>
                </a:solidFill>
                <a:ea typeface="+mn-lt"/>
                <a:cs typeface="+mn-lt"/>
              </a:rPr>
              <a:t>th</a:t>
            </a:r>
            <a:r>
              <a:rPr lang="en-GB" sz="2000">
                <a:solidFill>
                  <a:schemeClr val="bg1"/>
                </a:solidFill>
                <a:ea typeface="+mn-lt"/>
                <a:cs typeface="+mn-lt"/>
              </a:rPr>
              <a:t> May 2025</a:t>
            </a:r>
            <a:endParaRPr lang="en-GB">
              <a:solidFill>
                <a:schemeClr val="bg1"/>
              </a:solidFill>
              <a:ea typeface="Calibri" panose="020F0502020204030204"/>
              <a:cs typeface="Calibri" panose="020F0502020204030204"/>
            </a:endParaRPr>
          </a:p>
          <a:p>
            <a:endParaRPr lang="en-GB" sz="2000">
              <a:solidFill>
                <a:schemeClr val="bg1"/>
              </a:solidFill>
              <a:latin typeface="Calibri"/>
              <a:ea typeface="Calibri"/>
              <a:cs typeface="Calibri"/>
            </a:endParaRPr>
          </a:p>
          <a:p>
            <a:pPr marL="342900" indent="-342900">
              <a:buFont typeface="Arial"/>
              <a:buChar char="•"/>
            </a:pPr>
            <a:r>
              <a:rPr lang="en-GB" sz="2000">
                <a:solidFill>
                  <a:schemeClr val="bg1"/>
                </a:solidFill>
                <a:latin typeface="Calibri"/>
                <a:ea typeface="Calibri"/>
                <a:cs typeface="Calibri"/>
              </a:rPr>
              <a:t>Feedback on hybrid meeting approach</a:t>
            </a:r>
          </a:p>
          <a:p>
            <a:endParaRPr lang="en-GB" sz="200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a:buChar char="•"/>
            </a:pPr>
            <a:endParaRPr lang="en-GB" sz="200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GB" sz="2000">
                <a:solidFill>
                  <a:schemeClr val="bg1"/>
                </a:solidFill>
                <a:latin typeface="Tahoma"/>
                <a:ea typeface="Tahoma"/>
                <a:cs typeface="Tahoma"/>
              </a:rPr>
              <a:t> </a:t>
            </a:r>
            <a:endParaRPr lang="en-GB" sz="2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Straight Connector 8">
            <a:extLst>
              <a:ext uri="{FF2B5EF4-FFF2-40B4-BE49-F238E27FC236}">
                <a16:creationId xmlns:a16="http://schemas.microsoft.com/office/drawing/2014/main" id="{2286B0F3-2EC4-7CCE-764B-EF7934B06FCC}"/>
              </a:ext>
            </a:extLst>
          </p:cNvPr>
          <p:cNvCxnSpPr/>
          <p:nvPr/>
        </p:nvCxnSpPr>
        <p:spPr>
          <a:xfrm>
            <a:off x="445041" y="1068410"/>
            <a:ext cx="105788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descr="Power with solid fill">
            <a:extLst>
              <a:ext uri="{FF2B5EF4-FFF2-40B4-BE49-F238E27FC236}">
                <a16:creationId xmlns:a16="http://schemas.microsoft.com/office/drawing/2014/main" id="{61962414-28C1-3687-B2A7-D02E805D2A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41368" y="3622337"/>
            <a:ext cx="1287699" cy="1287699"/>
          </a:xfrm>
          <a:prstGeom prst="rect">
            <a:avLst/>
          </a:prstGeom>
        </p:spPr>
      </p:pic>
    </p:spTree>
    <p:extLst>
      <p:ext uri="{BB962C8B-B14F-4D97-AF65-F5344CB8AC3E}">
        <p14:creationId xmlns:p14="http://schemas.microsoft.com/office/powerpoint/2010/main" val="341642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4"/>
          <p:cNvSpPr txBox="1">
            <a:spLocks noGrp="1"/>
          </p:cNvSpPr>
          <p:nvPr>
            <p:ph type="title"/>
          </p:nvPr>
        </p:nvSpPr>
        <p:spPr>
          <a:xfrm>
            <a:off x="650070" y="206375"/>
            <a:ext cx="7699590" cy="857520"/>
          </a:xfrm>
          <a:prstGeom prst="rect">
            <a:avLst/>
          </a:prstGeom>
          <a:noFill/>
          <a:ln>
            <a:noFill/>
          </a:ln>
        </p:spPr>
        <p:txBody>
          <a:bodyPr spcFirstLastPara="1" wrap="square" lIns="82283" tIns="41130" rIns="82283" bIns="41130" anchor="ctr" anchorCtr="0">
            <a:normAutofit/>
          </a:bodyPr>
          <a:lstStyle/>
          <a:p>
            <a:r>
              <a:rPr lang="en-GB">
                <a:solidFill>
                  <a:srgbClr val="004B88"/>
                </a:solidFill>
                <a:highlight>
                  <a:srgbClr val="FFFFFF"/>
                </a:highlight>
              </a:rPr>
              <a:t>Codes removed as of April 1 2024</a:t>
            </a:r>
            <a:endParaRPr>
              <a:solidFill>
                <a:srgbClr val="004B88"/>
              </a:solidFill>
              <a:highlight>
                <a:srgbClr val="FFFFFF"/>
              </a:highlight>
            </a:endParaRPr>
          </a:p>
        </p:txBody>
      </p:sp>
      <p:pic>
        <p:nvPicPr>
          <p:cNvPr id="205" name="Google Shape;205;p44"/>
          <p:cNvPicPr preferRelativeResize="0"/>
          <p:nvPr/>
        </p:nvPicPr>
        <p:blipFill rotWithShape="1">
          <a:blip r:embed="rId3">
            <a:alphaModFix/>
          </a:blip>
          <a:srcRect l="8815" t="36839" r="43094" b="34079"/>
          <a:stretch/>
        </p:blipFill>
        <p:spPr>
          <a:xfrm>
            <a:off x="929993" y="1570276"/>
            <a:ext cx="5486400" cy="1963889"/>
          </a:xfrm>
          <a:prstGeom prst="rect">
            <a:avLst/>
          </a:prstGeom>
          <a:noFill/>
          <a:ln>
            <a:noFill/>
          </a:ln>
        </p:spPr>
      </p:pic>
      <p:sp>
        <p:nvSpPr>
          <p:cNvPr id="206" name="Google Shape;206;p44"/>
          <p:cNvSpPr txBox="1"/>
          <p:nvPr/>
        </p:nvSpPr>
        <p:spPr>
          <a:xfrm>
            <a:off x="929993" y="1137803"/>
            <a:ext cx="2618460" cy="358560"/>
          </a:xfrm>
          <a:prstGeom prst="rect">
            <a:avLst/>
          </a:prstGeom>
          <a:noFill/>
          <a:ln>
            <a:noFill/>
          </a:ln>
        </p:spPr>
        <p:txBody>
          <a:bodyPr spcFirstLastPara="1" wrap="square" lIns="82283" tIns="82283" rIns="82283" bIns="82283" anchor="t" anchorCtr="0">
            <a:noAutofit/>
          </a:bodyPr>
          <a:lstStyle/>
          <a:p>
            <a:pPr defTabSz="822960">
              <a:buClr>
                <a:srgbClr val="000000"/>
              </a:buClr>
            </a:pPr>
            <a:r>
              <a:rPr lang="en-GB" sz="1440" b="1" kern="0">
                <a:solidFill>
                  <a:srgbClr val="004884"/>
                </a:solidFill>
                <a:latin typeface="Open Sans"/>
                <a:ea typeface="Open Sans"/>
                <a:cs typeface="Open Sans"/>
                <a:sym typeface="Open Sans"/>
              </a:rPr>
              <a:t>Removed codes</a:t>
            </a:r>
            <a:endParaRPr sz="1440" b="1" kern="0">
              <a:solidFill>
                <a:srgbClr val="004884"/>
              </a:solidFill>
              <a:latin typeface="Open Sans"/>
              <a:ea typeface="Open Sans"/>
              <a:cs typeface="Open Sans"/>
              <a:sym typeface="Open Sans"/>
            </a:endParaRPr>
          </a:p>
        </p:txBody>
      </p:sp>
      <p:sp>
        <p:nvSpPr>
          <p:cNvPr id="207" name="Google Shape;207;p44"/>
          <p:cNvSpPr txBox="1"/>
          <p:nvPr/>
        </p:nvSpPr>
        <p:spPr>
          <a:xfrm>
            <a:off x="876060" y="3725145"/>
            <a:ext cx="7247610" cy="857520"/>
          </a:xfrm>
          <a:prstGeom prst="rect">
            <a:avLst/>
          </a:prstGeom>
          <a:noFill/>
          <a:ln>
            <a:noFill/>
          </a:ln>
        </p:spPr>
        <p:txBody>
          <a:bodyPr spcFirstLastPara="1" wrap="square" lIns="82283" tIns="82283" rIns="82283" bIns="82283" anchor="t" anchorCtr="0">
            <a:noAutofit/>
          </a:bodyPr>
          <a:lstStyle/>
          <a:p>
            <a:pPr marL="411480" indent="-297180" defTabSz="822960">
              <a:lnSpc>
                <a:spcPct val="120000"/>
              </a:lnSpc>
              <a:buClr>
                <a:srgbClr val="004888"/>
              </a:buClr>
              <a:buSzPts val="1600"/>
              <a:buFont typeface="Open Sans"/>
              <a:buChar char="●"/>
            </a:pPr>
            <a:r>
              <a:rPr lang="en-GB" sz="1440" kern="0">
                <a:solidFill>
                  <a:srgbClr val="004888"/>
                </a:solidFill>
                <a:latin typeface="Open Sans"/>
                <a:ea typeface="Open Sans"/>
                <a:cs typeface="Open Sans"/>
                <a:sym typeface="Open Sans"/>
              </a:rPr>
              <a:t>These codes were removed to reduce duplication and splitting the volume of cases.</a:t>
            </a:r>
            <a:endParaRPr sz="1440" kern="0">
              <a:solidFill>
                <a:srgbClr val="004888"/>
              </a:solidFill>
              <a:latin typeface="Open Sans"/>
              <a:ea typeface="Open Sans"/>
              <a:cs typeface="Open Sans"/>
              <a:sym typeface="Open Sans"/>
            </a:endParaRPr>
          </a:p>
          <a:p>
            <a:pPr marL="411480" indent="-297180" defTabSz="822960">
              <a:lnSpc>
                <a:spcPct val="120000"/>
              </a:lnSpc>
              <a:buClr>
                <a:srgbClr val="004888"/>
              </a:buClr>
              <a:buSzPts val="1600"/>
              <a:buFont typeface="Open Sans"/>
              <a:buChar char="●"/>
            </a:pPr>
            <a:r>
              <a:rPr lang="en-GB" sz="1440" kern="0">
                <a:solidFill>
                  <a:srgbClr val="004888"/>
                </a:solidFill>
                <a:latin typeface="Open Sans"/>
                <a:ea typeface="Open Sans"/>
                <a:cs typeface="Open Sans"/>
                <a:sym typeface="Open Sans"/>
              </a:rPr>
              <a:t>These were originally added to allow for detail of data on specific cases but it diluted the total number of cases in some key areas</a:t>
            </a:r>
            <a:endParaRPr sz="1620" kern="0">
              <a:solidFill>
                <a:srgbClr val="595959"/>
              </a:solidFill>
              <a:latin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45"/>
          <p:cNvSpPr txBox="1">
            <a:spLocks noGrp="1"/>
          </p:cNvSpPr>
          <p:nvPr>
            <p:ph type="title"/>
          </p:nvPr>
        </p:nvSpPr>
        <p:spPr>
          <a:xfrm>
            <a:off x="650070" y="206375"/>
            <a:ext cx="7699590" cy="857520"/>
          </a:xfrm>
          <a:prstGeom prst="rect">
            <a:avLst/>
          </a:prstGeom>
          <a:noFill/>
          <a:ln>
            <a:noFill/>
          </a:ln>
        </p:spPr>
        <p:txBody>
          <a:bodyPr spcFirstLastPara="1" wrap="square" lIns="82283" tIns="41130" rIns="82283" bIns="41130" anchor="ctr" anchorCtr="0">
            <a:normAutofit/>
          </a:bodyPr>
          <a:lstStyle/>
          <a:p>
            <a:r>
              <a:rPr lang="en-GB">
                <a:solidFill>
                  <a:srgbClr val="004B88"/>
                </a:solidFill>
                <a:highlight>
                  <a:srgbClr val="FFFFFF"/>
                </a:highlight>
              </a:rPr>
              <a:t>Codes renamed as of April 1 2024</a:t>
            </a:r>
            <a:endParaRPr>
              <a:solidFill>
                <a:srgbClr val="004B88"/>
              </a:solidFill>
              <a:highlight>
                <a:srgbClr val="FFFFFF"/>
              </a:highlight>
            </a:endParaRPr>
          </a:p>
        </p:txBody>
      </p:sp>
      <p:sp>
        <p:nvSpPr>
          <p:cNvPr id="213" name="Google Shape;213;p45"/>
          <p:cNvSpPr txBox="1"/>
          <p:nvPr/>
        </p:nvSpPr>
        <p:spPr>
          <a:xfrm>
            <a:off x="694170" y="1063776"/>
            <a:ext cx="7699590" cy="1079460"/>
          </a:xfrm>
          <a:prstGeom prst="rect">
            <a:avLst/>
          </a:prstGeom>
          <a:noFill/>
          <a:ln>
            <a:noFill/>
          </a:ln>
        </p:spPr>
        <p:txBody>
          <a:bodyPr spcFirstLastPara="1" wrap="square" lIns="82283" tIns="82283" rIns="82283" bIns="82283" anchor="t" anchorCtr="0">
            <a:noAutofit/>
          </a:bodyPr>
          <a:lstStyle/>
          <a:p>
            <a:pPr marL="411480" defTabSz="822960">
              <a:lnSpc>
                <a:spcPct val="120000"/>
              </a:lnSpc>
              <a:buClr>
                <a:srgbClr val="000000"/>
              </a:buClr>
            </a:pPr>
            <a:r>
              <a:rPr lang="en-GB" sz="1440" b="1" kern="0">
                <a:solidFill>
                  <a:srgbClr val="004888"/>
                </a:solidFill>
                <a:latin typeface="Open Sans"/>
                <a:ea typeface="Open Sans"/>
                <a:cs typeface="Open Sans"/>
                <a:sym typeface="Open Sans"/>
              </a:rPr>
              <a:t>Renamed codes</a:t>
            </a:r>
            <a:endParaRPr sz="1440" b="1" kern="0">
              <a:solidFill>
                <a:srgbClr val="004888"/>
              </a:solidFill>
              <a:latin typeface="Open Sans"/>
              <a:ea typeface="Open Sans"/>
              <a:cs typeface="Open Sans"/>
              <a:sym typeface="Open Sans"/>
            </a:endParaRPr>
          </a:p>
          <a:p>
            <a:pPr marL="411480" defTabSz="822960">
              <a:lnSpc>
                <a:spcPct val="120000"/>
              </a:lnSpc>
              <a:spcBef>
                <a:spcPts val="360"/>
              </a:spcBef>
              <a:buClr>
                <a:srgbClr val="000000"/>
              </a:buClr>
            </a:pPr>
            <a:endParaRPr sz="1440" kern="0">
              <a:solidFill>
                <a:srgbClr val="004888"/>
              </a:solidFill>
              <a:latin typeface="Open Sans"/>
              <a:ea typeface="Open Sans"/>
              <a:cs typeface="Open Sans"/>
              <a:sym typeface="Open Sans"/>
            </a:endParaRPr>
          </a:p>
          <a:p>
            <a:pPr marL="411480" defTabSz="822960">
              <a:lnSpc>
                <a:spcPct val="120000"/>
              </a:lnSpc>
              <a:spcBef>
                <a:spcPts val="360"/>
              </a:spcBef>
              <a:buClr>
                <a:srgbClr val="000000"/>
              </a:buClr>
            </a:pPr>
            <a:endParaRPr sz="1440" kern="0">
              <a:solidFill>
                <a:srgbClr val="004888"/>
              </a:solidFill>
              <a:latin typeface="Open Sans"/>
              <a:ea typeface="Open Sans"/>
              <a:cs typeface="Open Sans"/>
              <a:sym typeface="Open Sans"/>
            </a:endParaRPr>
          </a:p>
          <a:p>
            <a:pPr defTabSz="822960">
              <a:lnSpc>
                <a:spcPct val="120000"/>
              </a:lnSpc>
              <a:spcBef>
                <a:spcPts val="360"/>
              </a:spcBef>
              <a:buClr>
                <a:srgbClr val="000000"/>
              </a:buClr>
            </a:pPr>
            <a:endParaRPr sz="1440" kern="0">
              <a:solidFill>
                <a:srgbClr val="004888"/>
              </a:solidFill>
              <a:latin typeface="Open Sans"/>
              <a:ea typeface="Open Sans"/>
              <a:cs typeface="Open Sans"/>
              <a:sym typeface="Open Sans"/>
            </a:endParaRPr>
          </a:p>
          <a:p>
            <a:pPr defTabSz="822960">
              <a:lnSpc>
                <a:spcPct val="120000"/>
              </a:lnSpc>
              <a:spcBef>
                <a:spcPts val="360"/>
              </a:spcBef>
              <a:buClr>
                <a:srgbClr val="000000"/>
              </a:buClr>
            </a:pPr>
            <a:endParaRPr sz="1440" kern="0">
              <a:solidFill>
                <a:srgbClr val="004888"/>
              </a:solidFill>
              <a:latin typeface="Open Sans"/>
              <a:ea typeface="Open Sans"/>
              <a:cs typeface="Open Sans"/>
              <a:sym typeface="Open Sans"/>
            </a:endParaRPr>
          </a:p>
          <a:p>
            <a:pPr marL="411480" defTabSz="822960">
              <a:lnSpc>
                <a:spcPct val="120000"/>
              </a:lnSpc>
              <a:spcBef>
                <a:spcPts val="360"/>
              </a:spcBef>
              <a:buClr>
                <a:srgbClr val="000000"/>
              </a:buClr>
            </a:pPr>
            <a:endParaRPr sz="1440" kern="0">
              <a:solidFill>
                <a:srgbClr val="004888"/>
              </a:solidFill>
              <a:latin typeface="Open Sans"/>
              <a:ea typeface="Open Sans"/>
              <a:cs typeface="Open Sans"/>
              <a:sym typeface="Open Sans"/>
            </a:endParaRPr>
          </a:p>
          <a:p>
            <a:pPr defTabSz="822960">
              <a:lnSpc>
                <a:spcPct val="120000"/>
              </a:lnSpc>
              <a:spcBef>
                <a:spcPts val="360"/>
              </a:spcBef>
              <a:spcAft>
                <a:spcPts val="360"/>
              </a:spcAft>
              <a:buClr>
                <a:srgbClr val="000000"/>
              </a:buClr>
            </a:pPr>
            <a:endParaRPr sz="1440" kern="0">
              <a:solidFill>
                <a:srgbClr val="004884"/>
              </a:solidFill>
              <a:latin typeface="Open Sans"/>
              <a:ea typeface="Open Sans"/>
              <a:cs typeface="Open Sans"/>
              <a:sym typeface="Open Sans"/>
            </a:endParaRPr>
          </a:p>
        </p:txBody>
      </p:sp>
      <p:graphicFrame>
        <p:nvGraphicFramePr>
          <p:cNvPr id="214" name="Google Shape;214;p45"/>
          <p:cNvGraphicFramePr/>
          <p:nvPr/>
        </p:nvGraphicFramePr>
        <p:xfrm>
          <a:off x="650070" y="1517333"/>
          <a:ext cx="7572376" cy="2825820"/>
        </p:xfrm>
        <a:graphic>
          <a:graphicData uri="http://schemas.openxmlformats.org/drawingml/2006/table">
            <a:tbl>
              <a:tblPr>
                <a:noFill/>
              </a:tblPr>
              <a:tblGrid>
                <a:gridCol w="749340">
                  <a:extLst>
                    <a:ext uri="{9D8B030D-6E8A-4147-A177-3AD203B41FA5}">
                      <a16:colId xmlns:a16="http://schemas.microsoft.com/office/drawing/2014/main" val="20000"/>
                    </a:ext>
                  </a:extLst>
                </a:gridCol>
                <a:gridCol w="3865073">
                  <a:extLst>
                    <a:ext uri="{9D8B030D-6E8A-4147-A177-3AD203B41FA5}">
                      <a16:colId xmlns:a16="http://schemas.microsoft.com/office/drawing/2014/main" val="20001"/>
                    </a:ext>
                  </a:extLst>
                </a:gridCol>
                <a:gridCol w="2957963">
                  <a:extLst>
                    <a:ext uri="{9D8B030D-6E8A-4147-A177-3AD203B41FA5}">
                      <a16:colId xmlns:a16="http://schemas.microsoft.com/office/drawing/2014/main" val="20002"/>
                    </a:ext>
                  </a:extLst>
                </a:gridCol>
              </a:tblGrid>
              <a:tr h="252720">
                <a:tc>
                  <a:txBody>
                    <a:bodyPr/>
                    <a:lstStyle/>
                    <a:p>
                      <a:pPr marL="0" lvl="0" indent="0" algn="l" rtl="0">
                        <a:lnSpc>
                          <a:spcPct val="115000"/>
                        </a:lnSpc>
                        <a:spcBef>
                          <a:spcPts val="0"/>
                        </a:spcBef>
                        <a:spcAft>
                          <a:spcPts val="0"/>
                        </a:spcAft>
                        <a:buNone/>
                      </a:pPr>
                      <a:r>
                        <a:rPr lang="en-GB" sz="900" b="1">
                          <a:solidFill>
                            <a:srgbClr val="FFFFFF"/>
                          </a:solidFill>
                        </a:rPr>
                        <a:t>Code ID</a:t>
                      </a:r>
                      <a:endParaRPr sz="900" b="1">
                        <a:solidFill>
                          <a:srgbClr val="FFFFFF"/>
                        </a:solidFill>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999999"/>
                      </a:solidFill>
                      <a:prstDash val="solid"/>
                      <a:round/>
                      <a:headEnd type="none" w="sm" len="sm"/>
                      <a:tailEnd type="none" w="sm" len="sm"/>
                    </a:lnB>
                    <a:solidFill>
                      <a:srgbClr val="000000"/>
                    </a:solidFill>
                  </a:tcPr>
                </a:tc>
                <a:tc>
                  <a:txBody>
                    <a:bodyPr/>
                    <a:lstStyle/>
                    <a:p>
                      <a:pPr marL="0" lvl="0" indent="0" algn="l" rtl="0">
                        <a:lnSpc>
                          <a:spcPct val="115000"/>
                        </a:lnSpc>
                        <a:spcBef>
                          <a:spcPts val="0"/>
                        </a:spcBef>
                        <a:spcAft>
                          <a:spcPts val="0"/>
                        </a:spcAft>
                        <a:buNone/>
                      </a:pPr>
                      <a:r>
                        <a:rPr lang="en-GB" sz="900" b="1">
                          <a:solidFill>
                            <a:srgbClr val="FFFFFF"/>
                          </a:solidFill>
                        </a:rPr>
                        <a:t>Code Title</a:t>
                      </a:r>
                      <a:endParaRPr sz="900" b="1">
                        <a:solidFill>
                          <a:srgbClr val="FFFFFF"/>
                        </a:solidFill>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999999"/>
                      </a:solidFill>
                      <a:prstDash val="solid"/>
                      <a:round/>
                      <a:headEnd type="none" w="sm" len="sm"/>
                      <a:tailEnd type="none" w="sm" len="sm"/>
                    </a:lnB>
                    <a:solidFill>
                      <a:srgbClr val="000000"/>
                    </a:solidFill>
                  </a:tcPr>
                </a:tc>
                <a:tc>
                  <a:txBody>
                    <a:bodyPr/>
                    <a:lstStyle/>
                    <a:p>
                      <a:pPr marL="0" lvl="0" indent="0" algn="l" rtl="0">
                        <a:lnSpc>
                          <a:spcPct val="115000"/>
                        </a:lnSpc>
                        <a:spcBef>
                          <a:spcPts val="0"/>
                        </a:spcBef>
                        <a:spcAft>
                          <a:spcPts val="0"/>
                        </a:spcAft>
                        <a:buNone/>
                      </a:pPr>
                      <a:r>
                        <a:rPr lang="en-GB" sz="900" b="1">
                          <a:solidFill>
                            <a:srgbClr val="FFFFFF"/>
                          </a:solidFill>
                        </a:rPr>
                        <a:t>Description</a:t>
                      </a:r>
                      <a:endParaRPr sz="900" b="1">
                        <a:solidFill>
                          <a:srgbClr val="FFFFFF"/>
                        </a:solidFill>
                      </a:endParaRPr>
                    </a:p>
                  </a:txBody>
                  <a:tcPr marL="25718" marR="25718" marT="17145" marB="1714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999999"/>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1493325">
                <a:tc>
                  <a:txBody>
                    <a:bodyPr/>
                    <a:lstStyle/>
                    <a:p>
                      <a:pPr marL="0" lvl="0" indent="0" algn="l" rtl="0">
                        <a:lnSpc>
                          <a:spcPct val="115000"/>
                        </a:lnSpc>
                        <a:spcBef>
                          <a:spcPts val="0"/>
                        </a:spcBef>
                        <a:spcAft>
                          <a:spcPts val="0"/>
                        </a:spcAft>
                        <a:buNone/>
                      </a:pPr>
                      <a:r>
                        <a:rPr lang="en-GB" sz="900"/>
                        <a:t>DD02</a:t>
                      </a:r>
                      <a:endParaRPr sz="900"/>
                    </a:p>
                  </a:txBody>
                  <a:tcPr marL="25718" marR="25718" marT="17145" marB="17145" anchor="b">
                    <a:lnL w="6350" cap="flat" cmpd="sng">
                      <a:solidFill>
                        <a:srgbClr val="999999"/>
                      </a:solidFill>
                      <a:prstDash val="solid"/>
                      <a:round/>
                      <a:headEnd type="none" w="sm" len="sm"/>
                      <a:tailEnd type="none" w="sm" len="sm"/>
                    </a:lnL>
                    <a:lnR w="6350" cap="flat" cmpd="sng">
                      <a:solidFill>
                        <a:srgbClr val="999999"/>
                      </a:solidFill>
                      <a:prstDash val="solid"/>
                      <a:round/>
                      <a:headEnd type="none" w="sm" len="sm"/>
                      <a:tailEnd type="none" w="sm" len="sm"/>
                    </a:lnR>
                    <a:lnT w="6350" cap="flat" cmpd="sng">
                      <a:solidFill>
                        <a:srgbClr val="999999"/>
                      </a:solidFill>
                      <a:prstDash val="solid"/>
                      <a:round/>
                      <a:headEnd type="none" w="sm" len="sm"/>
                      <a:tailEnd type="none" w="sm" len="sm"/>
                    </a:lnT>
                    <a:lnB w="6350" cap="flat" cmpd="sng">
                      <a:solidFill>
                        <a:srgbClr val="999999"/>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t>Debt recovery practices</a:t>
                      </a:r>
                      <a:endParaRPr sz="900"/>
                    </a:p>
                  </a:txBody>
                  <a:tcPr marL="25718" marR="25718" marT="17145" marB="17145" anchor="b">
                    <a:lnL w="6350" cap="flat" cmpd="sng">
                      <a:solidFill>
                        <a:srgbClr val="999999"/>
                      </a:solidFill>
                      <a:prstDash val="solid"/>
                      <a:round/>
                      <a:headEnd type="none" w="sm" len="sm"/>
                      <a:tailEnd type="none" w="sm" len="sm"/>
                    </a:lnL>
                    <a:lnR w="6350" cap="flat" cmpd="sng">
                      <a:solidFill>
                        <a:srgbClr val="999999"/>
                      </a:solidFill>
                      <a:prstDash val="solid"/>
                      <a:round/>
                      <a:headEnd type="none" w="sm" len="sm"/>
                      <a:tailEnd type="none" w="sm" len="sm"/>
                    </a:lnR>
                    <a:lnT w="6350" cap="flat" cmpd="sng">
                      <a:solidFill>
                        <a:srgbClr val="999999"/>
                      </a:solidFill>
                      <a:prstDash val="solid"/>
                      <a:round/>
                      <a:headEnd type="none" w="sm" len="sm"/>
                      <a:tailEnd type="none" w="sm" len="sm"/>
                    </a:lnT>
                    <a:lnB w="6350" cap="flat" cmpd="sng">
                      <a:solidFill>
                        <a:srgbClr val="999999"/>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t>Debt Recovery Practices (PPM Not Threatened) - Communication or engagement with supplier in relation to debt is causing the consumer concern or stress - however there does not appear to be an imminent risk of a prepayment meter being fitted.Unsuitable repayment arrangements should be coded under DD10. This does not include bad practices by administrators, in which case use FS2.</a:t>
                      </a:r>
                      <a:endParaRPr sz="900"/>
                    </a:p>
                  </a:txBody>
                  <a:tcPr marL="25718" marR="25718" marT="17145" marB="17145" anchor="b">
                    <a:lnL w="6350" cap="flat" cmpd="sng">
                      <a:solidFill>
                        <a:srgbClr val="999999"/>
                      </a:solidFill>
                      <a:prstDash val="solid"/>
                      <a:round/>
                      <a:headEnd type="none" w="sm" len="sm"/>
                      <a:tailEnd type="none" w="sm" len="sm"/>
                    </a:lnL>
                    <a:lnR w="6350" cap="flat" cmpd="sng">
                      <a:solidFill>
                        <a:srgbClr val="999999"/>
                      </a:solidFill>
                      <a:prstDash val="solid"/>
                      <a:round/>
                      <a:headEnd type="none" w="sm" len="sm"/>
                      <a:tailEnd type="none" w="sm" len="sm"/>
                    </a:lnR>
                    <a:lnT w="6350" cap="flat" cmpd="sng">
                      <a:solidFill>
                        <a:srgbClr val="999999"/>
                      </a:solidFill>
                      <a:prstDash val="solid"/>
                      <a:round/>
                      <a:headEnd type="none" w="sm" len="sm"/>
                      <a:tailEnd type="none" w="sm" len="sm"/>
                    </a:lnT>
                    <a:lnB w="6350" cap="flat" cmpd="sng">
                      <a:solidFill>
                        <a:srgbClr val="999999"/>
                      </a:solidFill>
                      <a:prstDash val="solid"/>
                      <a:round/>
                      <a:headEnd type="none" w="sm" len="sm"/>
                      <a:tailEnd type="none" w="sm" len="sm"/>
                    </a:lnB>
                  </a:tcPr>
                </a:tc>
                <a:extLst>
                  <a:ext uri="{0D108BD9-81ED-4DB2-BD59-A6C34878D82A}">
                    <a16:rowId xmlns:a16="http://schemas.microsoft.com/office/drawing/2014/main" val="10001"/>
                  </a:ext>
                </a:extLst>
              </a:tr>
              <a:tr h="1079775">
                <a:tc>
                  <a:txBody>
                    <a:bodyPr/>
                    <a:lstStyle/>
                    <a:p>
                      <a:pPr marL="0" lvl="0" indent="0" algn="l" rtl="0">
                        <a:lnSpc>
                          <a:spcPct val="115000"/>
                        </a:lnSpc>
                        <a:spcBef>
                          <a:spcPts val="0"/>
                        </a:spcBef>
                        <a:spcAft>
                          <a:spcPts val="0"/>
                        </a:spcAft>
                        <a:buNone/>
                      </a:pPr>
                      <a:r>
                        <a:rPr lang="en-GB" sz="900"/>
                        <a:t>DT04</a:t>
                      </a:r>
                      <a:endParaRPr sz="900"/>
                    </a:p>
                  </a:txBody>
                  <a:tcPr marL="25718" marR="25718" marT="17145" marB="17145" anchor="b">
                    <a:lnL w="6350" cap="flat" cmpd="sng">
                      <a:solidFill>
                        <a:srgbClr val="999999"/>
                      </a:solidFill>
                      <a:prstDash val="solid"/>
                      <a:round/>
                      <a:headEnd type="none" w="sm" len="sm"/>
                      <a:tailEnd type="none" w="sm" len="sm"/>
                    </a:lnL>
                    <a:lnR w="6350" cap="flat" cmpd="sng">
                      <a:solidFill>
                        <a:srgbClr val="999999"/>
                      </a:solidFill>
                      <a:prstDash val="solid"/>
                      <a:round/>
                      <a:headEnd type="none" w="sm" len="sm"/>
                      <a:tailEnd type="none" w="sm" len="sm"/>
                    </a:lnR>
                    <a:lnT w="6350" cap="flat" cmpd="sng">
                      <a:solidFill>
                        <a:srgbClr val="999999"/>
                      </a:solidFill>
                      <a:prstDash val="solid"/>
                      <a:round/>
                      <a:headEnd type="none" w="sm" len="sm"/>
                      <a:tailEnd type="none" w="sm" len="sm"/>
                    </a:lnT>
                    <a:lnB w="6350" cap="flat" cmpd="sng">
                      <a:solidFill>
                        <a:srgbClr val="999999"/>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t>Difficulty or delay in obtaining connection / alteration of supply</a:t>
                      </a:r>
                      <a:endParaRPr sz="900"/>
                    </a:p>
                  </a:txBody>
                  <a:tcPr marL="25718" marR="25718" marT="17145" marB="17145" anchor="b">
                    <a:lnL w="6350" cap="flat" cmpd="sng">
                      <a:solidFill>
                        <a:srgbClr val="999999"/>
                      </a:solidFill>
                      <a:prstDash val="solid"/>
                      <a:round/>
                      <a:headEnd type="none" w="sm" len="sm"/>
                      <a:tailEnd type="none" w="sm" len="sm"/>
                    </a:lnL>
                    <a:lnR w="6350" cap="flat" cmpd="sng">
                      <a:solidFill>
                        <a:srgbClr val="999999"/>
                      </a:solidFill>
                      <a:prstDash val="solid"/>
                      <a:round/>
                      <a:headEnd type="none" w="sm" len="sm"/>
                      <a:tailEnd type="none" w="sm" len="sm"/>
                    </a:lnR>
                    <a:lnT w="6350" cap="flat" cmpd="sng">
                      <a:solidFill>
                        <a:srgbClr val="999999"/>
                      </a:solidFill>
                      <a:prstDash val="solid"/>
                      <a:round/>
                      <a:headEnd type="none" w="sm" len="sm"/>
                      <a:tailEnd type="none" w="sm" len="sm"/>
                    </a:lnT>
                    <a:lnB w="6350" cap="flat" cmpd="sng">
                      <a:solidFill>
                        <a:srgbClr val="999999"/>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t>Issue with New Connection or Alteration of Supply - This is to capture when a consumer is trying to arrange for a new connection or alteration to their connection with the Network Operator, or is unhappy with a recent connection or alteration made to their supply</a:t>
                      </a:r>
                      <a:endParaRPr sz="900"/>
                    </a:p>
                  </a:txBody>
                  <a:tcPr marL="25718" marR="25718" marT="17145" marB="17145" anchor="b">
                    <a:lnL w="6350" cap="flat" cmpd="sng">
                      <a:solidFill>
                        <a:srgbClr val="999999"/>
                      </a:solidFill>
                      <a:prstDash val="solid"/>
                      <a:round/>
                      <a:headEnd type="none" w="sm" len="sm"/>
                      <a:tailEnd type="none" w="sm" len="sm"/>
                    </a:lnL>
                    <a:lnR w="6350" cap="flat" cmpd="sng">
                      <a:solidFill>
                        <a:srgbClr val="999999"/>
                      </a:solidFill>
                      <a:prstDash val="solid"/>
                      <a:round/>
                      <a:headEnd type="none" w="sm" len="sm"/>
                      <a:tailEnd type="none" w="sm" len="sm"/>
                    </a:lnR>
                    <a:lnT w="6350" cap="flat" cmpd="sng">
                      <a:solidFill>
                        <a:srgbClr val="999999"/>
                      </a:solidFill>
                      <a:prstDash val="solid"/>
                      <a:round/>
                      <a:headEnd type="none" w="sm" len="sm"/>
                      <a:tailEnd type="none" w="sm" len="sm"/>
                    </a:lnT>
                    <a:lnB w="6350" cap="flat" cmpd="sng">
                      <a:solidFill>
                        <a:srgbClr val="999999"/>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6"/>
          <p:cNvSpPr/>
          <p:nvPr/>
        </p:nvSpPr>
        <p:spPr>
          <a:xfrm>
            <a:off x="3488277" y="1145500"/>
            <a:ext cx="2080080" cy="3802410"/>
          </a:xfrm>
          <a:prstGeom prst="rect">
            <a:avLst/>
          </a:prstGeom>
          <a:noFill/>
          <a:ln w="76200" cap="flat" cmpd="sng">
            <a:solidFill>
              <a:srgbClr val="004B88"/>
            </a:solidFill>
            <a:prstDash val="solid"/>
            <a:round/>
            <a:headEnd type="none" w="sm" len="sm"/>
            <a:tailEnd type="none" w="sm" len="sm"/>
          </a:ln>
        </p:spPr>
        <p:txBody>
          <a:bodyPr spcFirstLastPara="1" wrap="square" lIns="82283" tIns="82283" rIns="82283" bIns="82283" anchor="ctr" anchorCtr="0">
            <a:noAutofit/>
          </a:bodyPr>
          <a:lstStyle/>
          <a:p>
            <a:pPr defTabSz="822960">
              <a:buClr>
                <a:srgbClr val="000000"/>
              </a:buClr>
            </a:pPr>
            <a:endParaRPr sz="1260" kern="0">
              <a:solidFill>
                <a:srgbClr val="000000"/>
              </a:solidFill>
              <a:latin typeface="Arial"/>
              <a:cs typeface="Arial"/>
              <a:sym typeface="Arial"/>
            </a:endParaRPr>
          </a:p>
        </p:txBody>
      </p:sp>
      <p:sp>
        <p:nvSpPr>
          <p:cNvPr id="220" name="Google Shape;220;p46"/>
          <p:cNvSpPr/>
          <p:nvPr/>
        </p:nvSpPr>
        <p:spPr>
          <a:xfrm>
            <a:off x="987593" y="1145500"/>
            <a:ext cx="2080080" cy="3802410"/>
          </a:xfrm>
          <a:prstGeom prst="rect">
            <a:avLst/>
          </a:prstGeom>
          <a:noFill/>
          <a:ln w="76200" cap="flat" cmpd="sng">
            <a:solidFill>
              <a:srgbClr val="004B88"/>
            </a:solidFill>
            <a:prstDash val="solid"/>
            <a:round/>
            <a:headEnd type="none" w="sm" len="sm"/>
            <a:tailEnd type="none" w="sm" len="sm"/>
          </a:ln>
        </p:spPr>
        <p:txBody>
          <a:bodyPr spcFirstLastPara="1" wrap="square" lIns="82283" tIns="82283" rIns="82283" bIns="82283" anchor="ctr" anchorCtr="0">
            <a:noAutofit/>
          </a:bodyPr>
          <a:lstStyle/>
          <a:p>
            <a:pPr defTabSz="822960">
              <a:buClr>
                <a:srgbClr val="000000"/>
              </a:buClr>
            </a:pPr>
            <a:endParaRPr sz="1260" kern="0">
              <a:solidFill>
                <a:srgbClr val="000000"/>
              </a:solidFill>
              <a:latin typeface="Arial"/>
              <a:cs typeface="Arial"/>
              <a:sym typeface="Arial"/>
            </a:endParaRPr>
          </a:p>
        </p:txBody>
      </p:sp>
      <p:sp>
        <p:nvSpPr>
          <p:cNvPr id="221" name="Google Shape;221;p46"/>
          <p:cNvSpPr/>
          <p:nvPr/>
        </p:nvSpPr>
        <p:spPr>
          <a:xfrm>
            <a:off x="5988960" y="1145500"/>
            <a:ext cx="2080080" cy="3802410"/>
          </a:xfrm>
          <a:prstGeom prst="rect">
            <a:avLst/>
          </a:prstGeom>
          <a:noFill/>
          <a:ln w="76200" cap="flat" cmpd="sng">
            <a:solidFill>
              <a:srgbClr val="004B88"/>
            </a:solidFill>
            <a:prstDash val="solid"/>
            <a:round/>
            <a:headEnd type="none" w="sm" len="sm"/>
            <a:tailEnd type="none" w="sm" len="sm"/>
          </a:ln>
        </p:spPr>
        <p:txBody>
          <a:bodyPr spcFirstLastPara="1" wrap="square" lIns="82283" tIns="82283" rIns="82283" bIns="82283" anchor="ctr" anchorCtr="0">
            <a:noAutofit/>
          </a:bodyPr>
          <a:lstStyle/>
          <a:p>
            <a:pPr defTabSz="822960">
              <a:buClr>
                <a:srgbClr val="000000"/>
              </a:buClr>
            </a:pPr>
            <a:endParaRPr sz="1260" kern="0">
              <a:solidFill>
                <a:srgbClr val="000000"/>
              </a:solidFill>
              <a:latin typeface="Arial"/>
              <a:cs typeface="Arial"/>
              <a:sym typeface="Arial"/>
            </a:endParaRPr>
          </a:p>
        </p:txBody>
      </p:sp>
      <p:pic>
        <p:nvPicPr>
          <p:cNvPr id="222" name="Google Shape;222;p46" descr="dialogue happy_heritageblue.png"/>
          <p:cNvPicPr preferRelativeResize="0"/>
          <p:nvPr/>
        </p:nvPicPr>
        <p:blipFill>
          <a:blip r:embed="rId3">
            <a:alphaModFix/>
          </a:blip>
          <a:stretch>
            <a:fillRect/>
          </a:stretch>
        </p:blipFill>
        <p:spPr>
          <a:xfrm>
            <a:off x="6537937" y="1579411"/>
            <a:ext cx="1013350" cy="918328"/>
          </a:xfrm>
          <a:prstGeom prst="rect">
            <a:avLst/>
          </a:prstGeom>
          <a:noFill/>
          <a:ln>
            <a:noFill/>
          </a:ln>
        </p:spPr>
      </p:pic>
      <p:sp>
        <p:nvSpPr>
          <p:cNvPr id="223" name="Google Shape;223;p46"/>
          <p:cNvSpPr txBox="1"/>
          <p:nvPr/>
        </p:nvSpPr>
        <p:spPr>
          <a:xfrm>
            <a:off x="1089268" y="2911425"/>
            <a:ext cx="1797120" cy="2085480"/>
          </a:xfrm>
          <a:prstGeom prst="rect">
            <a:avLst/>
          </a:prstGeom>
          <a:noFill/>
          <a:ln>
            <a:noFill/>
          </a:ln>
        </p:spPr>
        <p:txBody>
          <a:bodyPr spcFirstLastPara="1" wrap="square" lIns="82283" tIns="82283" rIns="82283" bIns="82283" anchor="t" anchorCtr="0">
            <a:noAutofit/>
          </a:bodyPr>
          <a:lstStyle/>
          <a:p>
            <a:pPr algn="ctr" defTabSz="822960">
              <a:buClr>
                <a:srgbClr val="183E70"/>
              </a:buClr>
              <a:buSzPts val="1100"/>
            </a:pPr>
            <a:r>
              <a:rPr lang="en-GB" sz="2700" b="1" kern="0">
                <a:solidFill>
                  <a:srgbClr val="004B88"/>
                </a:solidFill>
                <a:latin typeface="Open Sans"/>
                <a:ea typeface="Open Sans"/>
                <a:cs typeface="Open Sans"/>
                <a:sym typeface="Open Sans"/>
              </a:rPr>
              <a:t>31%</a:t>
            </a:r>
            <a:endParaRPr sz="2700" b="1" kern="0">
              <a:solidFill>
                <a:srgbClr val="004B88"/>
              </a:solidFill>
              <a:latin typeface="Open Sans"/>
              <a:ea typeface="Open Sans"/>
              <a:cs typeface="Open Sans"/>
              <a:sym typeface="Open Sans"/>
            </a:endParaRPr>
          </a:p>
          <a:p>
            <a:pPr algn="ctr" defTabSz="822960">
              <a:buClr>
                <a:srgbClr val="183E70"/>
              </a:buClr>
              <a:buSzPts val="1100"/>
            </a:pPr>
            <a:r>
              <a:rPr lang="en-GB" kern="0">
                <a:solidFill>
                  <a:srgbClr val="004B88"/>
                </a:solidFill>
                <a:latin typeface="Open Sans"/>
                <a:ea typeface="Open Sans"/>
                <a:cs typeface="Open Sans"/>
                <a:sym typeface="Open Sans"/>
              </a:rPr>
              <a:t>Reduction in total demand when compared to Q4 22/23</a:t>
            </a:r>
            <a:endParaRPr sz="2700" b="1" kern="0">
              <a:solidFill>
                <a:srgbClr val="004B88"/>
              </a:solidFill>
              <a:latin typeface="Open Sans"/>
              <a:ea typeface="Open Sans"/>
              <a:cs typeface="Open Sans"/>
              <a:sym typeface="Open Sans"/>
            </a:endParaRPr>
          </a:p>
        </p:txBody>
      </p:sp>
      <p:sp>
        <p:nvSpPr>
          <p:cNvPr id="224" name="Google Shape;224;p46"/>
          <p:cNvSpPr txBox="1"/>
          <p:nvPr/>
        </p:nvSpPr>
        <p:spPr>
          <a:xfrm>
            <a:off x="3629766" y="2911425"/>
            <a:ext cx="1797120" cy="2085480"/>
          </a:xfrm>
          <a:prstGeom prst="rect">
            <a:avLst/>
          </a:prstGeom>
          <a:noFill/>
          <a:ln>
            <a:noFill/>
          </a:ln>
        </p:spPr>
        <p:txBody>
          <a:bodyPr spcFirstLastPara="1" wrap="square" lIns="82283" tIns="82283" rIns="82283" bIns="82283" anchor="t" anchorCtr="0">
            <a:noAutofit/>
          </a:bodyPr>
          <a:lstStyle/>
          <a:p>
            <a:pPr algn="ctr" defTabSz="822960">
              <a:buClr>
                <a:srgbClr val="000000"/>
              </a:buClr>
            </a:pPr>
            <a:r>
              <a:rPr lang="en-GB" sz="2700" b="1" kern="0">
                <a:solidFill>
                  <a:srgbClr val="004B88"/>
                </a:solidFill>
                <a:latin typeface="Open Sans"/>
                <a:ea typeface="Open Sans"/>
                <a:cs typeface="Open Sans"/>
                <a:sym typeface="Open Sans"/>
              </a:rPr>
              <a:t>25%</a:t>
            </a:r>
            <a:endParaRPr sz="2700" b="1" kern="0">
              <a:solidFill>
                <a:srgbClr val="004B88"/>
              </a:solidFill>
              <a:latin typeface="Open Sans"/>
              <a:ea typeface="Open Sans"/>
              <a:cs typeface="Open Sans"/>
              <a:sym typeface="Open Sans"/>
            </a:endParaRPr>
          </a:p>
          <a:p>
            <a:pPr algn="ctr" defTabSz="822960">
              <a:buClr>
                <a:srgbClr val="000000"/>
              </a:buClr>
            </a:pPr>
            <a:r>
              <a:rPr lang="en-GB" kern="0">
                <a:solidFill>
                  <a:srgbClr val="004B88"/>
                </a:solidFill>
                <a:latin typeface="Open Sans"/>
                <a:ea typeface="Open Sans"/>
                <a:cs typeface="Open Sans"/>
                <a:sym typeface="Open Sans"/>
              </a:rPr>
              <a:t>Reduction in demand for the priority line compared to Q4 22/23 </a:t>
            </a:r>
            <a:endParaRPr kern="0">
              <a:solidFill>
                <a:srgbClr val="004B88"/>
              </a:solidFill>
              <a:latin typeface="Open Sans"/>
              <a:ea typeface="Open Sans"/>
              <a:cs typeface="Open Sans"/>
              <a:sym typeface="Open Sans"/>
            </a:endParaRPr>
          </a:p>
        </p:txBody>
      </p:sp>
      <p:sp>
        <p:nvSpPr>
          <p:cNvPr id="225" name="Google Shape;225;p46"/>
          <p:cNvSpPr txBox="1"/>
          <p:nvPr/>
        </p:nvSpPr>
        <p:spPr>
          <a:xfrm>
            <a:off x="6093281" y="2911425"/>
            <a:ext cx="1902690" cy="2085480"/>
          </a:xfrm>
          <a:prstGeom prst="rect">
            <a:avLst/>
          </a:prstGeom>
          <a:noFill/>
          <a:ln>
            <a:noFill/>
          </a:ln>
        </p:spPr>
        <p:txBody>
          <a:bodyPr spcFirstLastPara="1" wrap="square" lIns="82283" tIns="82283" rIns="82283" bIns="82283" anchor="t" anchorCtr="0">
            <a:noAutofit/>
          </a:bodyPr>
          <a:lstStyle/>
          <a:p>
            <a:pPr algn="ctr" defTabSz="822960">
              <a:buClr>
                <a:srgbClr val="000000"/>
              </a:buClr>
            </a:pPr>
            <a:r>
              <a:rPr lang="en-GB" sz="2700" b="1" kern="0">
                <a:solidFill>
                  <a:srgbClr val="004B88"/>
                </a:solidFill>
                <a:latin typeface="Open Sans"/>
                <a:ea typeface="Open Sans"/>
                <a:cs typeface="Open Sans"/>
                <a:sym typeface="Open Sans"/>
              </a:rPr>
              <a:t>95%</a:t>
            </a:r>
            <a:endParaRPr sz="2700" b="1" kern="0">
              <a:solidFill>
                <a:srgbClr val="004B88"/>
              </a:solidFill>
              <a:latin typeface="Open Sans"/>
              <a:ea typeface="Open Sans"/>
              <a:cs typeface="Open Sans"/>
              <a:sym typeface="Open Sans"/>
            </a:endParaRPr>
          </a:p>
          <a:p>
            <a:pPr algn="ctr" defTabSz="822960">
              <a:buClr>
                <a:srgbClr val="000000"/>
              </a:buClr>
            </a:pPr>
            <a:r>
              <a:rPr lang="en-GB" kern="0">
                <a:solidFill>
                  <a:srgbClr val="004B88"/>
                </a:solidFill>
                <a:latin typeface="Open Sans"/>
                <a:ea typeface="Open Sans"/>
                <a:cs typeface="Open Sans"/>
                <a:sym typeface="Open Sans"/>
              </a:rPr>
              <a:t>Clients were satisfied or very satisfied with the consumer service</a:t>
            </a:r>
            <a:endParaRPr kern="0">
              <a:solidFill>
                <a:srgbClr val="004B88"/>
              </a:solidFill>
              <a:latin typeface="Open Sans"/>
              <a:ea typeface="Open Sans"/>
              <a:cs typeface="Open Sans"/>
              <a:sym typeface="Open Sans"/>
            </a:endParaRPr>
          </a:p>
        </p:txBody>
      </p:sp>
      <p:sp>
        <p:nvSpPr>
          <p:cNvPr id="226" name="Google Shape;226;p46"/>
          <p:cNvSpPr txBox="1">
            <a:spLocks noGrp="1"/>
          </p:cNvSpPr>
          <p:nvPr>
            <p:ph type="title"/>
          </p:nvPr>
        </p:nvSpPr>
        <p:spPr>
          <a:xfrm>
            <a:off x="650081" y="206375"/>
            <a:ext cx="7406640" cy="857520"/>
          </a:xfrm>
          <a:prstGeom prst="rect">
            <a:avLst/>
          </a:prstGeom>
          <a:noFill/>
          <a:ln>
            <a:noFill/>
          </a:ln>
        </p:spPr>
        <p:txBody>
          <a:bodyPr spcFirstLastPara="1" wrap="square" lIns="82283" tIns="41130" rIns="82283" bIns="41130" anchor="ctr" anchorCtr="0">
            <a:noAutofit/>
          </a:bodyPr>
          <a:lstStyle/>
          <a:p>
            <a:pPr>
              <a:buClr>
                <a:schemeClr val="dk1"/>
              </a:buClr>
            </a:pPr>
            <a:r>
              <a:rPr lang="en-GB"/>
              <a:t>Performance  - Quarter 4</a:t>
            </a:r>
            <a:endParaRPr/>
          </a:p>
        </p:txBody>
      </p:sp>
      <p:pic>
        <p:nvPicPr>
          <p:cNvPr id="227" name="Google Shape;227;p46"/>
          <p:cNvPicPr preferRelativeResize="0"/>
          <p:nvPr/>
        </p:nvPicPr>
        <p:blipFill>
          <a:blip r:embed="rId4">
            <a:alphaModFix/>
          </a:blip>
          <a:stretch>
            <a:fillRect/>
          </a:stretch>
        </p:blipFill>
        <p:spPr>
          <a:xfrm>
            <a:off x="1505359" y="1480973"/>
            <a:ext cx="1013354" cy="1013373"/>
          </a:xfrm>
          <a:prstGeom prst="rect">
            <a:avLst/>
          </a:prstGeom>
          <a:noFill/>
          <a:ln>
            <a:noFill/>
          </a:ln>
        </p:spPr>
      </p:pic>
      <p:pic>
        <p:nvPicPr>
          <p:cNvPr id="228" name="Google Shape;228;p46"/>
          <p:cNvPicPr preferRelativeResize="0"/>
          <p:nvPr/>
        </p:nvPicPr>
        <p:blipFill>
          <a:blip r:embed="rId5">
            <a:alphaModFix/>
          </a:blip>
          <a:stretch>
            <a:fillRect/>
          </a:stretch>
        </p:blipFill>
        <p:spPr>
          <a:xfrm>
            <a:off x="3943418" y="1495455"/>
            <a:ext cx="1169798" cy="1086233"/>
          </a:xfrm>
          <a:prstGeom prst="rect">
            <a:avLst/>
          </a:prstGeom>
          <a:noFill/>
          <a:ln w="76200" cap="flat" cmpd="sng">
            <a:solidFill>
              <a:srgbClr val="004B88"/>
            </a:solidFill>
            <a:prstDash val="solid"/>
            <a:round/>
            <a:headEnd type="none" w="sm" len="sm"/>
            <a:tailEnd type="none" w="sm" len="sm"/>
          </a:ln>
        </p:spPr>
      </p:pic>
    </p:spTree>
  </p:cSld>
  <p:clrMapOvr>
    <a:masterClrMapping/>
  </p:clrMapOvr>
</p:sld>
</file>

<file path=ppt/theme/_rels/theme12.xml.rels><?xml version="1.0" encoding="UTF-8" standalone="yes"?>
<Relationships xmlns="http://schemas.openxmlformats.org/package/2006/relationships"><Relationship Id="rId1" Type="http://schemas.openxmlformats.org/officeDocument/2006/relationships/image" Target="../media/image24.jpeg"/></Relationships>
</file>

<file path=ppt/theme/theme1.xml><?xml version="1.0" encoding="utf-8"?>
<a:theme xmlns:a="http://schemas.openxmlformats.org/drawingml/2006/main" name="CAS powerpoint template May 2018">
  <a:themeElements>
    <a:clrScheme name="Citizens Advice colour theme">
      <a:dk1>
        <a:srgbClr val="4A4A49"/>
      </a:dk1>
      <a:lt1>
        <a:sysClr val="window" lastClr="FFFFFF"/>
      </a:lt1>
      <a:dk2>
        <a:srgbClr val="44546A"/>
      </a:dk2>
      <a:lt2>
        <a:srgbClr val="E7E6E6"/>
      </a:lt2>
      <a:accent1>
        <a:srgbClr val="0052A1"/>
      </a:accent1>
      <a:accent2>
        <a:srgbClr val="00A5C2"/>
      </a:accent2>
      <a:accent3>
        <a:srgbClr val="008697"/>
      </a:accent3>
      <a:accent4>
        <a:srgbClr val="FFC000"/>
      </a:accent4>
      <a:accent5>
        <a:srgbClr val="5B9BD5"/>
      </a:accent5>
      <a:accent6>
        <a:srgbClr val="70AD47"/>
      </a:accent6>
      <a:hlink>
        <a:srgbClr val="0563C1"/>
      </a:hlink>
      <a:folHlink>
        <a:srgbClr val="954F72"/>
      </a:folHlink>
    </a:clrScheme>
    <a:fontScheme name="Citizens Advice font theme">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S_PowerPoint template.potx" id="{4AFAD547-9FFC-4E3E-A5BF-668772B78632}" vid="{038054CA-DAB7-4046-AD06-7563F757B69B}"/>
    </a:ext>
  </a:extLst>
</a:theme>
</file>

<file path=ppt/theme/theme10.xml><?xml version="1.0" encoding="utf-8"?>
<a:theme xmlns:a="http://schemas.openxmlformats.org/drawingml/2006/main" name="1_Content slides">
  <a:themeElements>
    <a:clrScheme name="Citizens Advice colour palette">
      <a:dk1>
        <a:srgbClr val="004B88"/>
      </a:dk1>
      <a:lt1>
        <a:srgbClr val="FFFFFF"/>
      </a:lt1>
      <a:dk2>
        <a:srgbClr val="004B88"/>
      </a:dk2>
      <a:lt2>
        <a:srgbClr val="FCBB69"/>
      </a:lt2>
      <a:accent1>
        <a:srgbClr val="57486B"/>
      </a:accent1>
      <a:accent2>
        <a:srgbClr val="A6D6AE"/>
      </a:accent2>
      <a:accent3>
        <a:srgbClr val="006278"/>
      </a:accent3>
      <a:accent4>
        <a:srgbClr val="FCCEBA"/>
      </a:accent4>
      <a:accent5>
        <a:srgbClr val="005742"/>
      </a:accent5>
      <a:accent6>
        <a:srgbClr val="C2BDDE"/>
      </a:accent6>
      <a:hlink>
        <a:srgbClr val="0000FF"/>
      </a:hlink>
      <a:folHlink>
        <a:srgbClr val="C1C1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Ion Boardroom">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3.xml><?xml version="1.0" encoding="utf-8"?>
<a:theme xmlns:a="http://schemas.openxmlformats.org/drawingml/2006/main" name="YouGov">
  <a:themeElements>
    <a:clrScheme name="YouGov">
      <a:dk1>
        <a:srgbClr val="000000"/>
      </a:dk1>
      <a:lt1>
        <a:srgbClr val="FFFFFF"/>
      </a:lt1>
      <a:dk2>
        <a:srgbClr val="33415C"/>
      </a:dk2>
      <a:lt2>
        <a:srgbClr val="E6E8ED"/>
      </a:lt2>
      <a:accent1>
        <a:srgbClr val="FF412C"/>
      </a:accent1>
      <a:accent2>
        <a:srgbClr val="9F29FF"/>
      </a:accent2>
      <a:accent3>
        <a:srgbClr val="06A6EE"/>
      </a:accent3>
      <a:accent4>
        <a:srgbClr val="31CAA8"/>
      </a:accent4>
      <a:accent5>
        <a:srgbClr val="808DA5"/>
      </a:accent5>
      <a:accent6>
        <a:srgbClr val="FF2380"/>
      </a:accent6>
      <a:hlink>
        <a:srgbClr val="FF412C"/>
      </a:hlink>
      <a:folHlink>
        <a:srgbClr val="808DA5"/>
      </a:folHlink>
    </a:clrScheme>
    <a:fontScheme name="Custom 3">
      <a:majorFont>
        <a:latin typeface="Graphik Bold"/>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00" dirty="0" err="1" smtClean="0"/>
        </a:defPPr>
      </a:lstStyle>
    </a:txDef>
  </a:objectDefaults>
  <a:extraClrSchemeLst/>
  <a:custClrLst>
    <a:custClr name="White">
      <a:srgbClr val="FFFFFF"/>
    </a:custClr>
    <a:custClr name="Black">
      <a:srgbClr val="000000"/>
    </a:custClr>
    <a:custClr name="Stone gray 7">
      <a:srgbClr val="E6E8ED"/>
    </a:custClr>
    <a:custClr name="Stone gray 1">
      <a:srgbClr val="33415C"/>
    </a:custClr>
    <a:custClr name="Grapefruit">
      <a:srgbClr val="FF412C"/>
    </a:custClr>
    <a:custClr name="Plum">
      <a:srgbClr val="9F29FF"/>
    </a:custClr>
    <a:custClr name="Blueberry">
      <a:srgbClr val="06A6EE"/>
    </a:custClr>
    <a:custClr name="Avocado">
      <a:srgbClr val="31CAA8"/>
    </a:custClr>
    <a:custClr name="Stone gray 3">
      <a:srgbClr val="808DA5"/>
    </a:custClr>
    <a:custClr name="Pomegranate">
      <a:srgbClr val="FF2380"/>
    </a:custClr>
    <a:custClr>
      <a:srgbClr val="FFFFFF"/>
    </a:custClr>
    <a:custClr>
      <a:srgbClr val="FFFFFF"/>
    </a:custClr>
    <a:custClr name="Stone gray 6">
      <a:srgbClr val="CCD1DB"/>
    </a:custClr>
    <a:custClr name="Stone gray 2">
      <a:srgbClr val="616E90"/>
    </a:custClr>
    <a:custClr name="Grapefruit 60%">
      <a:srgbClr val="FF8D80"/>
    </a:custClr>
    <a:custClr name="Plum 60%">
      <a:srgbClr val="C57FFF"/>
    </a:custClr>
    <a:custClr name="Blueberry 60%">
      <a:srgbClr val="6ACAF5"/>
    </a:custClr>
    <a:custClr name="Avocado 60%">
      <a:srgbClr val="83DFCB"/>
    </a:custClr>
    <a:custClr name="Stone gray 4">
      <a:srgbClr val="99A4B7"/>
    </a:custClr>
    <a:custClr name="Pomegranate 60%">
      <a:srgbClr val="FF7BB3"/>
    </a:custClr>
    <a:custClr>
      <a:srgbClr val="FFFFFF"/>
    </a:custClr>
    <a:custClr>
      <a:srgbClr val="FFFFFF"/>
    </a:custClr>
    <a:custClr>
      <a:srgbClr val="FFFFFF"/>
    </a:custClr>
    <a:custClr>
      <a:srgbClr val="FFFFFF"/>
    </a:custClr>
    <a:custClr name="Grapefruit 80%">
      <a:srgbClr val="FF6756"/>
    </a:custClr>
    <a:custClr name="Plum 80%">
      <a:srgbClr val="B254FF"/>
    </a:custClr>
    <a:custClr name="Blueberry 80%">
      <a:srgbClr val="38B8F1"/>
    </a:custClr>
    <a:custClr name="Avocado 80%">
      <a:srgbClr val="5AD5B9"/>
    </a:custClr>
    <a:custClr name="Stone gray 5">
      <a:srgbClr val="B3BBC9"/>
    </a:custClr>
    <a:custClr name="Pomegranate 80%">
      <a:srgbClr val="FF4F99"/>
    </a:custClr>
    <a:custClr>
      <a:srgbClr val="FFFFFF"/>
    </a:custClr>
    <a:custClr>
      <a:srgbClr val="FFFFFF"/>
    </a:custClr>
    <a:custClr>
      <a:srgbClr val="FFFFFF"/>
    </a:custClr>
    <a:custClr>
      <a:srgbClr val="FFFFFF"/>
    </a:custClr>
    <a:custClr name="Grapefruit dark 1">
      <a:srgbClr val="E8281E"/>
    </a:custClr>
    <a:custClr name="Plum dark 1">
      <a:srgbClr val="8001D8"/>
    </a:custClr>
    <a:custClr name="Blueberry dark 1">
      <a:srgbClr val="006BDB"/>
    </a:custClr>
    <a:custClr name="Avocado dark 1">
      <a:srgbClr val="149678"/>
    </a:custClr>
    <a:custClr>
      <a:srgbClr val="FFFFFF"/>
    </a:custClr>
    <a:custClr name="Pomegranate dark 1">
      <a:srgbClr val="CD0E28"/>
    </a:custClr>
    <a:custClr name="Color has no name">
      <a:srgbClr val="FFFFFF"/>
    </a:custClr>
    <a:custClr name="Color has no name">
      <a:srgbClr val="FFFFFF"/>
    </a:custClr>
    <a:custClr>
      <a:srgbClr val="FFFFFF"/>
    </a:custClr>
    <a:custClr>
      <a:srgbClr val="FFFFFF"/>
    </a:custClr>
    <a:custClr name="Grapefruit dark 2">
      <a:srgbClr val="C20800"/>
    </a:custClr>
    <a:custClr name="Plum dark 2">
      <a:srgbClr val="6600AB"/>
    </a:custClr>
    <a:custClr name="Blueberry dark 2">
      <a:srgbClr val="003CAB"/>
    </a:custClr>
    <a:custClr name="Avocado dark 2">
      <a:srgbClr val="006B46"/>
    </a:custClr>
    <a:custClr>
      <a:srgbClr val="FFFFFF"/>
    </a:custClr>
    <a:custClr name="Pomegranate dark 2">
      <a:srgbClr val="A50115"/>
    </a:custClr>
  </a:custClrLst>
  <a:extLst>
    <a:ext uri="{05A4C25C-085E-4340-85A3-A5531E510DB2}">
      <thm15:themeFamily xmlns:thm15="http://schemas.microsoft.com/office/thememl/2012/main" name="Presentation1" id="{32FDDC20-4C91-4812-A664-EE1655E77ACE}" vid="{6CCD821A-B806-4B2F-A213-436716C78CB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AS powerpoint template May 2018">
  <a:themeElements>
    <a:clrScheme name="Citizens Advice colour theme">
      <a:dk1>
        <a:srgbClr val="4A4A49"/>
      </a:dk1>
      <a:lt1>
        <a:sysClr val="window" lastClr="FFFFFF"/>
      </a:lt1>
      <a:dk2>
        <a:srgbClr val="44546A"/>
      </a:dk2>
      <a:lt2>
        <a:srgbClr val="E7E6E6"/>
      </a:lt2>
      <a:accent1>
        <a:srgbClr val="0052A1"/>
      </a:accent1>
      <a:accent2>
        <a:srgbClr val="00A5C2"/>
      </a:accent2>
      <a:accent3>
        <a:srgbClr val="008697"/>
      </a:accent3>
      <a:accent4>
        <a:srgbClr val="FFC000"/>
      </a:accent4>
      <a:accent5>
        <a:srgbClr val="5B9BD5"/>
      </a:accent5>
      <a:accent6>
        <a:srgbClr val="70AD47"/>
      </a:accent6>
      <a:hlink>
        <a:srgbClr val="0563C1"/>
      </a:hlink>
      <a:folHlink>
        <a:srgbClr val="954F72"/>
      </a:folHlink>
    </a:clrScheme>
    <a:fontScheme name="Citizens Advice font theme">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S_PowerPoint template.potx" id="{4AFAD547-9FFC-4E3E-A5BF-668772B78632}" vid="{038054CA-DAB7-4046-AD06-7563F757B69B}"/>
    </a:ext>
  </a:ext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AccentArcher">
      <a:dk1>
        <a:srgbClr val="000000"/>
      </a:dk1>
      <a:lt1>
        <a:sysClr val="window" lastClr="FFFFFF"/>
      </a:lt1>
      <a:dk2>
        <a:srgbClr val="575757"/>
      </a:dk2>
      <a:lt2>
        <a:srgbClr val="959C9D"/>
      </a:lt2>
      <a:accent1>
        <a:srgbClr val="1957A3"/>
      </a:accent1>
      <a:accent2>
        <a:srgbClr val="009498"/>
      </a:accent2>
      <a:accent3>
        <a:srgbClr val="D01630"/>
      </a:accent3>
      <a:accent4>
        <a:srgbClr val="D56920"/>
      </a:accent4>
      <a:accent5>
        <a:srgbClr val="DB9913"/>
      </a:accent5>
      <a:accent6>
        <a:srgbClr val="058C59"/>
      </a:accent6>
      <a:hlink>
        <a:srgbClr val="1957A3"/>
      </a:hlink>
      <a:folHlink>
        <a:srgbClr val="002060"/>
      </a:folHlink>
    </a:clrScheme>
    <a:fontScheme name="Custom 1">
      <a:majorFont>
        <a:latin typeface="Archer Office"/>
        <a:ea typeface=""/>
        <a:cs typeface=""/>
      </a:majorFont>
      <a:minorFont>
        <a:latin typeface="Calibri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Archerv3" id="{09FC8714-2778-4F28-8396-9EA7FABD9780}" vid="{79365ED8-0A20-452D-BD3D-A80D4F83545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ontent slides">
  <a:themeElements>
    <a:clrScheme name="Citizens Advice">
      <a:dk1>
        <a:srgbClr val="183E70"/>
      </a:dk1>
      <a:lt1>
        <a:srgbClr val="FFFFFF"/>
      </a:lt1>
      <a:dk2>
        <a:srgbClr val="183E70"/>
      </a:dk2>
      <a:lt2>
        <a:srgbClr val="F0A756"/>
      </a:lt2>
      <a:accent1>
        <a:srgbClr val="3C3249"/>
      </a:accent1>
      <a:accent2>
        <a:srgbClr val="90C893"/>
      </a:accent2>
      <a:accent3>
        <a:srgbClr val="094755"/>
      </a:accent3>
      <a:accent4>
        <a:srgbClr val="F3BFA4"/>
      </a:accent4>
      <a:accent5>
        <a:srgbClr val="00694C"/>
      </a:accent5>
      <a:accent6>
        <a:srgbClr val="AFA8C6"/>
      </a:accent6>
      <a:hlink>
        <a:srgbClr val="0000FF"/>
      </a:hlink>
      <a:folHlink>
        <a:srgbClr val="C1C1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Cover slides">
  <a:themeElements>
    <a:clrScheme name="Citizens Advice colour palette">
      <a:dk1>
        <a:srgbClr val="004B88"/>
      </a:dk1>
      <a:lt1>
        <a:srgbClr val="FFFFFF"/>
      </a:lt1>
      <a:dk2>
        <a:srgbClr val="004B88"/>
      </a:dk2>
      <a:lt2>
        <a:srgbClr val="FCBB69"/>
      </a:lt2>
      <a:accent1>
        <a:srgbClr val="57486B"/>
      </a:accent1>
      <a:accent2>
        <a:srgbClr val="A6D6AE"/>
      </a:accent2>
      <a:accent3>
        <a:srgbClr val="006278"/>
      </a:accent3>
      <a:accent4>
        <a:srgbClr val="FCCEBA"/>
      </a:accent4>
      <a:accent5>
        <a:srgbClr val="005742"/>
      </a:accent5>
      <a:accent6>
        <a:srgbClr val="C2BDDE"/>
      </a:accent6>
      <a:hlink>
        <a:srgbClr val="0000FF"/>
      </a:hlink>
      <a:folHlink>
        <a:srgbClr val="C1C1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B0841069479E44B17692A0A5F3FCBF" ma:contentTypeVersion="6" ma:contentTypeDescription="Create a new document." ma:contentTypeScope="" ma:versionID="a1b0960b71a9dd2dbcad485c607bb18f">
  <xsd:schema xmlns:xsd="http://www.w3.org/2001/XMLSchema" xmlns:xs="http://www.w3.org/2001/XMLSchema" xmlns:p="http://schemas.microsoft.com/office/2006/metadata/properties" xmlns:ns2="b8d116fa-8457-4752-82ba-3a1e225bc807" xmlns:ns3="dad18a2e-202b-4303-bcbb-68f38486e736" targetNamespace="http://schemas.microsoft.com/office/2006/metadata/properties" ma:root="true" ma:fieldsID="974e746bf6d4ac47ac0fe10f2f1b676e" ns2:_="" ns3:_="">
    <xsd:import namespace="b8d116fa-8457-4752-82ba-3a1e225bc807"/>
    <xsd:import namespace="dad18a2e-202b-4303-bcbb-68f38486e73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d116fa-8457-4752-82ba-3a1e225bc8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d18a2e-202b-4303-bcbb-68f38486e73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ad18a2e-202b-4303-bcbb-68f38486e736">
      <UserInfo>
        <DisplayName>Supplier Liaison Members</DisplayName>
        <AccountId>7</AccountId>
        <AccountType/>
      </UserInfo>
      <UserInfo>
        <DisplayName>Monika Szczekotova</DisplayName>
        <AccountId>22</AccountId>
        <AccountType/>
      </UserInfo>
    </SharedWithUsers>
  </documentManagement>
</p:properties>
</file>

<file path=customXml/itemProps1.xml><?xml version="1.0" encoding="utf-8"?>
<ds:datastoreItem xmlns:ds="http://schemas.openxmlformats.org/officeDocument/2006/customXml" ds:itemID="{4029E672-1819-47C1-843A-F1E148B5BDC7}">
  <ds:schemaRefs>
    <ds:schemaRef ds:uri="b8d116fa-8457-4752-82ba-3a1e225bc807"/>
    <ds:schemaRef ds:uri="dad18a2e-202b-4303-bcbb-68f38486e7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28D34E5-DC0A-4D1B-A6BF-A043FBD8C55C}">
  <ds:schemaRefs>
    <ds:schemaRef ds:uri="http://schemas.microsoft.com/sharepoint/v3/contenttype/forms"/>
  </ds:schemaRefs>
</ds:datastoreItem>
</file>

<file path=customXml/itemProps3.xml><?xml version="1.0" encoding="utf-8"?>
<ds:datastoreItem xmlns:ds="http://schemas.openxmlformats.org/officeDocument/2006/customXml" ds:itemID="{AD3C78D3-1F1C-4150-889F-26A5E08F3224}">
  <ds:schemaRefs>
    <ds:schemaRef ds:uri="b8d116fa-8457-4752-82ba-3a1e225bc807"/>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ad18a2e-202b-4303-bcbb-68f38486e73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CAS powerpoint template May 2018</Template>
  <TotalTime>3</TotalTime>
  <Words>4468</Words>
  <Application>Microsoft Office PowerPoint</Application>
  <PresentationFormat>On-screen Show (16:9)</PresentationFormat>
  <Paragraphs>747</Paragraphs>
  <Slides>69</Slides>
  <Notes>49</Notes>
  <HiddenSlides>0</HiddenSlides>
  <MMClips>0</MMClips>
  <ScaleCrop>false</ScaleCrop>
  <HeadingPairs>
    <vt:vector size="6" baseType="variant">
      <vt:variant>
        <vt:lpstr>Fonts Used</vt:lpstr>
      </vt:variant>
      <vt:variant>
        <vt:i4>14</vt:i4>
      </vt:variant>
      <vt:variant>
        <vt:lpstr>Theme</vt:lpstr>
      </vt:variant>
      <vt:variant>
        <vt:i4>13</vt:i4>
      </vt:variant>
      <vt:variant>
        <vt:lpstr>Slide Titles</vt:lpstr>
      </vt:variant>
      <vt:variant>
        <vt:i4>69</vt:i4>
      </vt:variant>
    </vt:vector>
  </HeadingPairs>
  <TitlesOfParts>
    <vt:vector size="96" baseType="lpstr">
      <vt:lpstr>Archer Office</vt:lpstr>
      <vt:lpstr>Arial</vt:lpstr>
      <vt:lpstr>Arial Black</vt:lpstr>
      <vt:lpstr>Calibri</vt:lpstr>
      <vt:lpstr>Calibri Light</vt:lpstr>
      <vt:lpstr>Cambria</vt:lpstr>
      <vt:lpstr>Graphik</vt:lpstr>
      <vt:lpstr>Graphik Bold</vt:lpstr>
      <vt:lpstr>Open Sans</vt:lpstr>
      <vt:lpstr>Symbol</vt:lpstr>
      <vt:lpstr>Tahoma</vt:lpstr>
      <vt:lpstr>TeXGyreAdventor</vt:lpstr>
      <vt:lpstr>Wingdings</vt:lpstr>
      <vt:lpstr>Wingdings 3</vt:lpstr>
      <vt:lpstr>CAS powerpoint template May 2018</vt:lpstr>
      <vt:lpstr>1_CAS powerpoint template May 2018</vt:lpstr>
      <vt:lpstr>1_Office Theme</vt:lpstr>
      <vt:lpstr>2_Office Theme</vt:lpstr>
      <vt:lpstr>Office Theme</vt:lpstr>
      <vt:lpstr>simple-light</vt:lpstr>
      <vt:lpstr>Simple Light</vt:lpstr>
      <vt:lpstr>Content slides</vt:lpstr>
      <vt:lpstr>1_Cover slides</vt:lpstr>
      <vt:lpstr>1_Content slides</vt:lpstr>
      <vt:lpstr>3_Office Theme</vt:lpstr>
      <vt:lpstr>Ion Boardroom</vt:lpstr>
      <vt:lpstr>YouGov</vt:lpstr>
      <vt:lpstr>PowerPoint Presentation</vt:lpstr>
      <vt:lpstr>PowerPoint Presentation</vt:lpstr>
      <vt:lpstr>PowerPoint Presentation</vt:lpstr>
      <vt:lpstr>PowerPoint Presentation</vt:lpstr>
      <vt:lpstr>Citizens Advice consumer service –  Update  May 2024 </vt:lpstr>
      <vt:lpstr>Codes changes as of April 1 2024</vt:lpstr>
      <vt:lpstr>Codes removed as of April 1 2024</vt:lpstr>
      <vt:lpstr>Codes renamed as of April 1 2024</vt:lpstr>
      <vt:lpstr>Performance  - Quarter 4</vt:lpstr>
      <vt:lpstr>Contact volumes comparison 2021/22 to 2023/24 </vt:lpstr>
      <vt:lpstr>Quarter 4 contacts answered by channel </vt:lpstr>
      <vt:lpstr>Trends quarter 4  2023/24</vt:lpstr>
      <vt:lpstr>Trends Quarter 4 vs Quarter 3 2023/24</vt:lpstr>
      <vt:lpstr>Quarter 4 Trends split by nation </vt:lpstr>
      <vt:lpstr>Signposted cases</vt:lpstr>
      <vt:lpstr>Referral proportions 2023/24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Team Update</vt:lpstr>
      <vt:lpstr>PowerPoint Presentation</vt:lpstr>
      <vt:lpstr>Recent publications</vt:lpstr>
      <vt:lpstr>Recent Blogs A Foamidable Challenge - Spray Foam Insulation: Breaking Down the Risks Zero Guarantee? Net Zero homes need better financial protections Essential Services, Essential Oversight: Building a better regulatory framework to protect those who need it the most  Essential Services, Essential Oversight: The one thing that has to change to ensure the grid we need is delivered It’s time to bring households off the gas grid in from the cold   </vt:lpstr>
      <vt:lpstr>Consultation Responses We have responded to the Ofgem consultation about an additional debt-related costs allowance in the default tariff cap, the consultation on strengthening the economic regulation of the energy, water and telecoms sectors, and to the DESNZ consultation on proposed modifications to Sizewell C Limited’s electricity generation licence in order to implement the Regulated Asset Base (‘RAB’) model.  We also responded to the Ofgem call for input on data sharing in a digital future: consumer consent, to Ofgem’s non-domestic market review: Statutory consultation on licence changes, and to the Ofgem consultation on the policy direction for the Future System Operator’s regulatory framework.  We responded to Ofgem’s Call for Input on standing charges, to the UK Regulators’ Network Strategy 2024-27 Public consultation and to the Ofgem consultation on the Market Facilitator Delivery Body.   </vt:lpstr>
      <vt:lpstr>Consultation Responses We responded to CCW’s Draft Strategy and Forward Work Programme 2024-25, Ofgem’s Forward Work Programme – 2024/25, and ESNZ Committee’s Inquiry on energy bills for domestic customers.  We also responded to DESNZ Consultation Response: a new threshold for businesses accessing the Energy Ombudsman, the Consumer Scotland consultation on the Draft Work Programme 2024-25, and the DESNZ consultation on heat network zoning.  We have responded to RIIO-3 Sector Specific Methodology for the Gas Distribution, Gas Transmission and Electricity Transmission Sectors, the Ofgem consultation on amendments to the RIIO-ED2 Major Connections Governance Document, and Ofgem’s call for input on a Future Regulation Sandbox.   </vt:lpstr>
      <vt:lpstr>Consultation Responses We wrote a Letter to the Secretary of State for Energy Security and Net Zero - Urgent review of net zero consumer protections.  We responded to DESNZ call for evidence on the future of default tariffs, to consultations on code reform implementation and code manager licencing, and to Ofgem’s call for input on AI within the energy sector.   </vt:lpstr>
      <vt:lpstr>Energy Retail Markets Team: updates</vt:lpstr>
      <vt:lpstr>Net Zero Homes: updates</vt:lpstr>
      <vt:lpstr>Energy Networks &amp; Systems Team: updates</vt:lpstr>
      <vt:lpstr>Consumer Scotland - Policy Update   Supplier Liaison Meeting 29 May 2024</vt:lpstr>
      <vt:lpstr>Who we are</vt:lpstr>
      <vt:lpstr>Current workstreams</vt:lpstr>
      <vt:lpstr>Tracker:  Headlines from the Winter wave</vt:lpstr>
      <vt:lpstr>Approximately three in ten (31%) agree their supplier offers a good price for energy and nearly half (49%) say their supplier treats them fairly, marking an increase in both compared with this time last year  </vt:lpstr>
      <vt:lpstr>Over half report their energy bills provide guidance on what to do if worried about paying the bill and their supplier makes it easy for them to get in contact if they need to, with both having increased compared with this time last year  </vt:lpstr>
      <vt:lpstr>Metrics such as ease of contact, being treated fairly and offering a good price have stayed consistent compared to last wave</vt:lpstr>
      <vt:lpstr>Phaseout of the Radio Teleswitch Service (RTS)</vt:lpstr>
      <vt:lpstr> Thank you    Contact: michael.obrien@consumer.scot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title slide</dc:title>
  <dc:creator>Andrew Palfreyman</dc:creator>
  <cp:lastModifiedBy>Suzi Cassie</cp:lastModifiedBy>
  <cp:revision>3</cp:revision>
  <cp:lastPrinted>2024-05-28T10:15:34Z</cp:lastPrinted>
  <dcterms:created xsi:type="dcterms:W3CDTF">2019-10-30T14:33:30Z</dcterms:created>
  <dcterms:modified xsi:type="dcterms:W3CDTF">2024-05-30T08:49:30Z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0x01010069B0841069479E44B17692A0A5F3FCBF</vt:lpwstr>
  </property>
</Properties>
</file>